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amp;ehk=DQYxz" ContentType="image/gif"/>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1" r:id="rId3"/>
    <p:sldId id="282" r:id="rId4"/>
    <p:sldId id="283" r:id="rId5"/>
    <p:sldId id="284" r:id="rId6"/>
    <p:sldId id="286" r:id="rId7"/>
    <p:sldId id="287" r:id="rId8"/>
    <p:sldId id="257" r:id="rId9"/>
    <p:sldId id="260" r:id="rId10"/>
    <p:sldId id="261" r:id="rId11"/>
    <p:sldId id="262" r:id="rId12"/>
    <p:sldId id="263" r:id="rId13"/>
    <p:sldId id="285" r:id="rId14"/>
    <p:sldId id="259" r:id="rId15"/>
    <p:sldId id="288" r:id="rId16"/>
    <p:sldId id="289" r:id="rId17"/>
    <p:sldId id="290" r:id="rId18"/>
    <p:sldId id="264" r:id="rId19"/>
    <p:sldId id="267" r:id="rId20"/>
    <p:sldId id="268" r:id="rId21"/>
    <p:sldId id="269" r:id="rId22"/>
    <p:sldId id="270" r:id="rId23"/>
    <p:sldId id="271" r:id="rId24"/>
    <p:sldId id="272" r:id="rId25"/>
    <p:sldId id="275" r:id="rId26"/>
    <p:sldId id="276" r:id="rId27"/>
    <p:sldId id="277" r:id="rId28"/>
    <p:sldId id="278" r:id="rId29"/>
    <p:sldId id="279" r:id="rId30"/>
    <p:sldId id="280" r:id="rId31"/>
    <p:sldId id="265" r:id="rId32"/>
    <p:sldId id="266" r:id="rId33"/>
  </p:sldIdLst>
  <p:sldSz cx="9144000" cy="6858000" type="screen4x3"/>
  <p:notesSz cx="6858000" cy="9144000"/>
  <p:embeddedFontLst>
    <p:embeddedFont>
      <p:font typeface="Luminari" panose="02000505000000020004" pitchFamily="2" charset="0"/>
      <p:regular r:id="rId34"/>
    </p:embeddedFont>
    <p:embeddedFont>
      <p:font typeface="Poor Richard" panose="02080502050505020702" pitchFamily="18"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p:scale>
          <a:sx n="84" d="100"/>
          <a:sy n="84" d="100"/>
        </p:scale>
        <p:origin x="254" y="-22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1B22302D-69BA-4031-AFFA-C37065952534}"/>
    <pc:docChg chg="undo redo custSel addSld delSld modSld sldOrd">
      <pc:chgData name="Ken Merrihew" userId="bcb7a1e886d99f07" providerId="LiveId" clId="{1B22302D-69BA-4031-AFFA-C37065952534}" dt="2017-12-03T00:22:25.317" v="1901" actId="2696"/>
      <pc:docMkLst>
        <pc:docMk/>
      </pc:docMkLst>
      <pc:sldChg chg="addSp modSp modAnim">
        <pc:chgData name="Ken Merrihew" userId="bcb7a1e886d99f07" providerId="LiveId" clId="{1B22302D-69BA-4031-AFFA-C37065952534}" dt="2017-12-01T15:40:14.443" v="511"/>
        <pc:sldMkLst>
          <pc:docMk/>
          <pc:sldMk cId="763402714" sldId="257"/>
        </pc:sldMkLst>
        <pc:spChg chg="add mod">
          <ac:chgData name="Ken Merrihew" userId="bcb7a1e886d99f07" providerId="LiveId" clId="{1B22302D-69BA-4031-AFFA-C37065952534}" dt="2017-12-01T15:40:14.443" v="511"/>
          <ac:spMkLst>
            <pc:docMk/>
            <pc:sldMk cId="763402714" sldId="257"/>
            <ac:spMk id="5" creationId="{02D093DA-1FBC-4AFE-BB17-953E7FA1CEBE}"/>
          </ac:spMkLst>
        </pc:spChg>
      </pc:sldChg>
      <pc:sldChg chg="del ord">
        <pc:chgData name="Ken Merrihew" userId="bcb7a1e886d99f07" providerId="LiveId" clId="{1B22302D-69BA-4031-AFFA-C37065952534}" dt="2017-12-01T20:56:43.221" v="1817" actId="2696"/>
        <pc:sldMkLst>
          <pc:docMk/>
          <pc:sldMk cId="1217286887" sldId="258"/>
        </pc:sldMkLst>
      </pc:sldChg>
      <pc:sldChg chg="addSp delSp modSp delAnim modAnim">
        <pc:chgData name="Ken Merrihew" userId="bcb7a1e886d99f07" providerId="LiveId" clId="{1B22302D-69BA-4031-AFFA-C37065952534}" dt="2017-12-01T18:34:32.112" v="1075" actId="478"/>
        <pc:sldMkLst>
          <pc:docMk/>
          <pc:sldMk cId="672078899" sldId="259"/>
        </pc:sldMkLst>
        <pc:spChg chg="mod">
          <ac:chgData name="Ken Merrihew" userId="bcb7a1e886d99f07" providerId="LiveId" clId="{1B22302D-69BA-4031-AFFA-C37065952534}" dt="2017-12-01T15:39:44.699" v="507" actId="478"/>
          <ac:spMkLst>
            <pc:docMk/>
            <pc:sldMk cId="672078899" sldId="259"/>
            <ac:spMk id="2" creationId="{3514FE05-E6E9-4A98-90AA-83F556B8F456}"/>
          </ac:spMkLst>
        </pc:spChg>
        <pc:spChg chg="add del mod">
          <ac:chgData name="Ken Merrihew" userId="bcb7a1e886d99f07" providerId="LiveId" clId="{1B22302D-69BA-4031-AFFA-C37065952534}" dt="2017-12-01T18:34:28.958" v="1074" actId="478"/>
          <ac:spMkLst>
            <pc:docMk/>
            <pc:sldMk cId="672078899" sldId="259"/>
            <ac:spMk id="3" creationId="{172D2E68-D7AE-4BC9-BA38-C157537FB9B4}"/>
          </ac:spMkLst>
        </pc:spChg>
        <pc:spChg chg="add del mod">
          <ac:chgData name="Ken Merrihew" userId="bcb7a1e886d99f07" providerId="LiveId" clId="{1B22302D-69BA-4031-AFFA-C37065952534}" dt="2017-12-01T18:01:57.939" v="888" actId="478"/>
          <ac:spMkLst>
            <pc:docMk/>
            <pc:sldMk cId="672078899" sldId="259"/>
            <ac:spMk id="7" creationId="{CAC1B58C-76C3-4393-9660-BD88EEAC92E3}"/>
          </ac:spMkLst>
        </pc:spChg>
        <pc:spChg chg="add mod">
          <ac:chgData name="Ken Merrihew" userId="bcb7a1e886d99f07" providerId="LiveId" clId="{1B22302D-69BA-4031-AFFA-C37065952534}" dt="2017-12-01T18:01:40.404" v="884" actId="931"/>
          <ac:spMkLst>
            <pc:docMk/>
            <pc:sldMk cId="672078899" sldId="259"/>
            <ac:spMk id="10" creationId="{C58719F0-80AC-4EAB-ADA7-3F6BA51CAE79}"/>
          </ac:spMkLst>
        </pc:spChg>
        <pc:spChg chg="add del mod">
          <ac:chgData name="Ken Merrihew" userId="bcb7a1e886d99f07" providerId="LiveId" clId="{1B22302D-69BA-4031-AFFA-C37065952534}" dt="2017-12-01T18:34:28.958" v="1074" actId="478"/>
          <ac:spMkLst>
            <pc:docMk/>
            <pc:sldMk cId="672078899" sldId="259"/>
            <ac:spMk id="11" creationId="{BDB753FE-C467-420F-BC96-F151A06779BE}"/>
          </ac:spMkLst>
        </pc:spChg>
        <pc:spChg chg="add del mod">
          <ac:chgData name="Ken Merrihew" userId="bcb7a1e886d99f07" providerId="LiveId" clId="{1B22302D-69BA-4031-AFFA-C37065952534}" dt="2017-12-01T18:34:28.958" v="1074" actId="478"/>
          <ac:spMkLst>
            <pc:docMk/>
            <pc:sldMk cId="672078899" sldId="259"/>
            <ac:spMk id="12" creationId="{6FA97A74-D40C-477F-8689-959DEC833AAB}"/>
          </ac:spMkLst>
        </pc:spChg>
        <pc:spChg chg="add del mod">
          <ac:chgData name="Ken Merrihew" userId="bcb7a1e886d99f07" providerId="LiveId" clId="{1B22302D-69BA-4031-AFFA-C37065952534}" dt="2017-12-01T18:34:28.958" v="1074" actId="478"/>
          <ac:spMkLst>
            <pc:docMk/>
            <pc:sldMk cId="672078899" sldId="259"/>
            <ac:spMk id="13" creationId="{02C2F865-F8DB-47EF-8C86-54B0D67FA2BA}"/>
          </ac:spMkLst>
        </pc:spChg>
        <pc:spChg chg="add del mod">
          <ac:chgData name="Ken Merrihew" userId="bcb7a1e886d99f07" providerId="LiveId" clId="{1B22302D-69BA-4031-AFFA-C37065952534}" dt="2017-12-01T18:34:28.958" v="1074" actId="478"/>
          <ac:spMkLst>
            <pc:docMk/>
            <pc:sldMk cId="672078899" sldId="259"/>
            <ac:spMk id="14" creationId="{359A75F7-2C36-4BD7-A42E-643C8EC4E284}"/>
          </ac:spMkLst>
        </pc:spChg>
        <pc:spChg chg="add del mod">
          <ac:chgData name="Ken Merrihew" userId="bcb7a1e886d99f07" providerId="LiveId" clId="{1B22302D-69BA-4031-AFFA-C37065952534}" dt="2017-12-01T18:34:28.958" v="1074" actId="478"/>
          <ac:spMkLst>
            <pc:docMk/>
            <pc:sldMk cId="672078899" sldId="259"/>
            <ac:spMk id="15" creationId="{E6DC5928-142E-4168-933D-ECB0944569F0}"/>
          </ac:spMkLst>
        </pc:spChg>
        <pc:picChg chg="add del mod ord">
          <ac:chgData name="Ken Merrihew" userId="bcb7a1e886d99f07" providerId="LiveId" clId="{1B22302D-69BA-4031-AFFA-C37065952534}" dt="2017-12-01T18:34:32.112" v="1075" actId="478"/>
          <ac:picMkLst>
            <pc:docMk/>
            <pc:sldMk cId="672078899" sldId="259"/>
            <ac:picMk id="6" creationId="{875C3284-8D40-43A2-9735-3F87E42BB926}"/>
          </ac:picMkLst>
        </pc:picChg>
        <pc:picChg chg="add del mod">
          <ac:chgData name="Ken Merrihew" userId="bcb7a1e886d99f07" providerId="LiveId" clId="{1B22302D-69BA-4031-AFFA-C37065952534}" dt="2017-12-01T18:02:17.765" v="896" actId="478"/>
          <ac:picMkLst>
            <pc:docMk/>
            <pc:sldMk cId="672078899" sldId="259"/>
            <ac:picMk id="9" creationId="{716D2A47-516B-4D49-8D4D-D3CB0919725C}"/>
          </ac:picMkLst>
        </pc:picChg>
      </pc:sldChg>
      <pc:sldChg chg="addSp modSp modAnim">
        <pc:chgData name="Ken Merrihew" userId="bcb7a1e886d99f07" providerId="LiveId" clId="{1B22302D-69BA-4031-AFFA-C37065952534}" dt="2017-12-01T15:40:08.549" v="510"/>
        <pc:sldMkLst>
          <pc:docMk/>
          <pc:sldMk cId="1630635262" sldId="260"/>
        </pc:sldMkLst>
        <pc:spChg chg="add mod">
          <ac:chgData name="Ken Merrihew" userId="bcb7a1e886d99f07" providerId="LiveId" clId="{1B22302D-69BA-4031-AFFA-C37065952534}" dt="2017-12-01T15:40:08.549" v="510"/>
          <ac:spMkLst>
            <pc:docMk/>
            <pc:sldMk cId="1630635262" sldId="260"/>
            <ac:spMk id="12" creationId="{243A7A3F-34D6-4F85-9BE5-111C3BF26BBF}"/>
          </ac:spMkLst>
        </pc:spChg>
      </pc:sldChg>
      <pc:sldChg chg="addSp modSp">
        <pc:chgData name="Ken Merrihew" userId="bcb7a1e886d99f07" providerId="LiveId" clId="{1B22302D-69BA-4031-AFFA-C37065952534}" dt="2017-12-01T19:26:07.804" v="1780" actId="20577"/>
        <pc:sldMkLst>
          <pc:docMk/>
          <pc:sldMk cId="585474218" sldId="261"/>
        </pc:sldMkLst>
        <pc:spChg chg="mod">
          <ac:chgData name="Ken Merrihew" userId="bcb7a1e886d99f07" providerId="LiveId" clId="{1B22302D-69BA-4031-AFFA-C37065952534}" dt="2017-12-01T19:26:07.804" v="1780" actId="20577"/>
          <ac:spMkLst>
            <pc:docMk/>
            <pc:sldMk cId="585474218" sldId="261"/>
            <ac:spMk id="11" creationId="{12C2F4EC-33A8-49B1-9D9A-330F7CECF87C}"/>
          </ac:spMkLst>
        </pc:spChg>
        <pc:spChg chg="add mod">
          <ac:chgData name="Ken Merrihew" userId="bcb7a1e886d99f07" providerId="LiveId" clId="{1B22302D-69BA-4031-AFFA-C37065952534}" dt="2017-12-01T15:40:02.892" v="509"/>
          <ac:spMkLst>
            <pc:docMk/>
            <pc:sldMk cId="585474218" sldId="261"/>
            <ac:spMk id="12" creationId="{0FA92E1E-D399-42A5-8D23-FE8A6A3852C4}"/>
          </ac:spMkLst>
        </pc:spChg>
      </pc:sldChg>
      <pc:sldChg chg="addSp modSp">
        <pc:chgData name="Ken Merrihew" userId="bcb7a1e886d99f07" providerId="LiveId" clId="{1B22302D-69BA-4031-AFFA-C37065952534}" dt="2017-12-01T15:39:57.005" v="508"/>
        <pc:sldMkLst>
          <pc:docMk/>
          <pc:sldMk cId="3039993931" sldId="262"/>
        </pc:sldMkLst>
        <pc:spChg chg="add mod">
          <ac:chgData name="Ken Merrihew" userId="bcb7a1e886d99f07" providerId="LiveId" clId="{1B22302D-69BA-4031-AFFA-C37065952534}" dt="2017-12-01T15:39:57.005" v="508"/>
          <ac:spMkLst>
            <pc:docMk/>
            <pc:sldMk cId="3039993931" sldId="262"/>
            <ac:spMk id="10" creationId="{2A6DE44D-EB87-4EAF-81DB-9080E7D99220}"/>
          </ac:spMkLst>
        </pc:spChg>
      </pc:sldChg>
      <pc:sldChg chg="addSp modSp">
        <pc:chgData name="Ken Merrihew" userId="bcb7a1e886d99f07" providerId="LiveId" clId="{1B22302D-69BA-4031-AFFA-C37065952534}" dt="2017-12-01T19:27:34.996" v="1781" actId="6549"/>
        <pc:sldMkLst>
          <pc:docMk/>
          <pc:sldMk cId="3048466970" sldId="263"/>
        </pc:sldMkLst>
        <pc:spChg chg="mod">
          <ac:chgData name="Ken Merrihew" userId="bcb7a1e886d99f07" providerId="LiveId" clId="{1B22302D-69BA-4031-AFFA-C37065952534}" dt="2017-12-01T19:27:34.996" v="1781" actId="6549"/>
          <ac:spMkLst>
            <pc:docMk/>
            <pc:sldMk cId="3048466970" sldId="263"/>
            <ac:spMk id="9" creationId="{6BCB5A1B-9BDF-487F-8B5C-9879D9BEA6C0}"/>
          </ac:spMkLst>
        </pc:spChg>
        <pc:spChg chg="add">
          <ac:chgData name="Ken Merrihew" userId="bcb7a1e886d99f07" providerId="LiveId" clId="{1B22302D-69BA-4031-AFFA-C37065952534}" dt="2017-12-01T15:28:32.217" v="379"/>
          <ac:spMkLst>
            <pc:docMk/>
            <pc:sldMk cId="3048466970" sldId="263"/>
            <ac:spMk id="13" creationId="{89913192-E4BD-4F21-8913-F4C23DE3E4D4}"/>
          </ac:spMkLst>
        </pc:spChg>
      </pc:sldChg>
      <pc:sldChg chg="addSp delSp modSp ord delAnim modAnim">
        <pc:chgData name="Ken Merrihew" userId="bcb7a1e886d99f07" providerId="LiveId" clId="{1B22302D-69BA-4031-AFFA-C37065952534}" dt="2017-12-01T15:50:16.697" v="756"/>
        <pc:sldMkLst>
          <pc:docMk/>
          <pc:sldMk cId="1835944098" sldId="265"/>
        </pc:sldMkLst>
        <pc:spChg chg="mod">
          <ac:chgData name="Ken Merrihew" userId="bcb7a1e886d99f07" providerId="LiveId" clId="{1B22302D-69BA-4031-AFFA-C37065952534}" dt="2017-12-01T15:38:39.161" v="492"/>
          <ac:spMkLst>
            <pc:docMk/>
            <pc:sldMk cId="1835944098" sldId="265"/>
            <ac:spMk id="2" creationId="{3514FE05-E6E9-4A98-90AA-83F556B8F456}"/>
          </ac:spMkLst>
        </pc:spChg>
        <pc:spChg chg="mod">
          <ac:chgData name="Ken Merrihew" userId="bcb7a1e886d99f07" providerId="LiveId" clId="{1B22302D-69BA-4031-AFFA-C37065952534}" dt="2017-12-01T15:38:41.963" v="493"/>
          <ac:spMkLst>
            <pc:docMk/>
            <pc:sldMk cId="1835944098" sldId="265"/>
            <ac:spMk id="3" creationId="{CF0A00D1-F637-4310-B3B7-0D015B18CEDA}"/>
          </ac:spMkLst>
        </pc:spChg>
        <pc:spChg chg="del">
          <ac:chgData name="Ken Merrihew" userId="bcb7a1e886d99f07" providerId="LiveId" clId="{1B22302D-69BA-4031-AFFA-C37065952534}" dt="2017-12-01T01:54:14.705" v="13" actId="478"/>
          <ac:spMkLst>
            <pc:docMk/>
            <pc:sldMk cId="1835944098" sldId="265"/>
            <ac:spMk id="5" creationId="{AA72C87D-98CD-462D-86F7-B1FA58455F39}"/>
          </ac:spMkLst>
        </pc:spChg>
        <pc:spChg chg="add del">
          <ac:chgData name="Ken Merrihew" userId="bcb7a1e886d99f07" providerId="LiveId" clId="{1B22302D-69BA-4031-AFFA-C37065952534}" dt="2017-12-01T01:54:51.200" v="17" actId="478"/>
          <ac:spMkLst>
            <pc:docMk/>
            <pc:sldMk cId="1835944098" sldId="265"/>
            <ac:spMk id="6" creationId="{E7C3BB48-8C31-4934-A449-B38E53377AE2}"/>
          </ac:spMkLst>
        </pc:spChg>
        <pc:spChg chg="add del">
          <ac:chgData name="Ken Merrihew" userId="bcb7a1e886d99f07" providerId="LiveId" clId="{1B22302D-69BA-4031-AFFA-C37065952534}" dt="2017-12-01T01:54:52.578" v="18" actId="478"/>
          <ac:spMkLst>
            <pc:docMk/>
            <pc:sldMk cId="1835944098" sldId="265"/>
            <ac:spMk id="7" creationId="{43B1C2A7-23C0-47D0-9566-F633853B7F5A}"/>
          </ac:spMkLst>
        </pc:spChg>
        <pc:spChg chg="add mod">
          <ac:chgData name="Ken Merrihew" userId="bcb7a1e886d99f07" providerId="LiveId" clId="{1B22302D-69BA-4031-AFFA-C37065952534}" dt="2017-12-01T15:38:45.150" v="494"/>
          <ac:spMkLst>
            <pc:docMk/>
            <pc:sldMk cId="1835944098" sldId="265"/>
            <ac:spMk id="8" creationId="{947CCA38-DA7F-45E3-88B7-3D9DBF7A2C8A}"/>
          </ac:spMkLst>
        </pc:spChg>
        <pc:spChg chg="add mod">
          <ac:chgData name="Ken Merrihew" userId="bcb7a1e886d99f07" providerId="LiveId" clId="{1B22302D-69BA-4031-AFFA-C37065952534}" dt="2017-12-01T15:38:48.422" v="495"/>
          <ac:spMkLst>
            <pc:docMk/>
            <pc:sldMk cId="1835944098" sldId="265"/>
            <ac:spMk id="9" creationId="{03DA7829-75C1-45B8-B64C-481830CA8EDE}"/>
          </ac:spMkLst>
        </pc:spChg>
        <pc:spChg chg="add mod">
          <ac:chgData name="Ken Merrihew" userId="bcb7a1e886d99f07" providerId="LiveId" clId="{1B22302D-69BA-4031-AFFA-C37065952534}" dt="2017-12-01T15:38:51.755" v="496"/>
          <ac:spMkLst>
            <pc:docMk/>
            <pc:sldMk cId="1835944098" sldId="265"/>
            <ac:spMk id="10" creationId="{00EF4BA9-99B1-446C-B629-44AC43C0E9B8}"/>
          </ac:spMkLst>
        </pc:spChg>
      </pc:sldChg>
      <pc:sldChg chg="ord">
        <pc:chgData name="Ken Merrihew" userId="bcb7a1e886d99f07" providerId="LiveId" clId="{1B22302D-69BA-4031-AFFA-C37065952534}" dt="2017-12-01T15:50:16.697" v="756"/>
        <pc:sldMkLst>
          <pc:docMk/>
          <pc:sldMk cId="3551931812" sldId="266"/>
        </pc:sldMkLst>
      </pc:sldChg>
      <pc:sldChg chg="addSp modSp modAnim">
        <pc:chgData name="Ken Merrihew" userId="bcb7a1e886d99f07" providerId="LiveId" clId="{1B22302D-69BA-4031-AFFA-C37065952534}" dt="2017-12-01T16:12:59.303" v="797"/>
        <pc:sldMkLst>
          <pc:docMk/>
          <pc:sldMk cId="3434456110" sldId="269"/>
        </pc:sldMkLst>
        <pc:spChg chg="mod">
          <ac:chgData name="Ken Merrihew" userId="bcb7a1e886d99f07" providerId="LiveId" clId="{1B22302D-69BA-4031-AFFA-C37065952534}" dt="2017-12-01T15:39:28.695" v="505"/>
          <ac:spMkLst>
            <pc:docMk/>
            <pc:sldMk cId="3434456110" sldId="269"/>
            <ac:spMk id="2" creationId="{3514FE05-E6E9-4A98-90AA-83F556B8F456}"/>
          </ac:spMkLst>
        </pc:spChg>
        <pc:spChg chg="add mod">
          <ac:chgData name="Ken Merrihew" userId="bcb7a1e886d99f07" providerId="LiveId" clId="{1B22302D-69BA-4031-AFFA-C37065952534}" dt="2017-12-01T16:12:59.303" v="797"/>
          <ac:spMkLst>
            <pc:docMk/>
            <pc:sldMk cId="3434456110" sldId="269"/>
            <ac:spMk id="5" creationId="{AB328F38-31F3-4FAF-9A69-5EF3DF3372DD}"/>
          </ac:spMkLst>
        </pc:spChg>
      </pc:sldChg>
      <pc:sldChg chg="ord">
        <pc:chgData name="Ken Merrihew" userId="bcb7a1e886d99f07" providerId="LiveId" clId="{1B22302D-69BA-4031-AFFA-C37065952534}" dt="2017-12-01T01:47:09.131" v="3"/>
        <pc:sldMkLst>
          <pc:docMk/>
          <pc:sldMk cId="2331301250" sldId="270"/>
        </pc:sldMkLst>
      </pc:sldChg>
      <pc:sldChg chg="modSp add">
        <pc:chgData name="Ken Merrihew" userId="bcb7a1e886d99f07" providerId="LiveId" clId="{1B22302D-69BA-4031-AFFA-C37065952534}" dt="2017-12-01T19:36:18.272" v="1788" actId="20577"/>
        <pc:sldMkLst>
          <pc:docMk/>
          <pc:sldMk cId="1291867835" sldId="271"/>
        </pc:sldMkLst>
        <pc:spChg chg="mod">
          <ac:chgData name="Ken Merrihew" userId="bcb7a1e886d99f07" providerId="LiveId" clId="{1B22302D-69BA-4031-AFFA-C37065952534}" dt="2017-12-01T19:36:18.272" v="1788" actId="20577"/>
          <ac:spMkLst>
            <pc:docMk/>
            <pc:sldMk cId="1291867835" sldId="271"/>
            <ac:spMk id="2" creationId="{3514FE05-E6E9-4A98-90AA-83F556B8F456}"/>
          </ac:spMkLst>
        </pc:spChg>
      </pc:sldChg>
      <pc:sldChg chg="add">
        <pc:chgData name="Ken Merrihew" userId="bcb7a1e886d99f07" providerId="LiveId" clId="{1B22302D-69BA-4031-AFFA-C37065952534}" dt="2017-12-01T01:47:30.188" v="5"/>
        <pc:sldMkLst>
          <pc:docMk/>
          <pc:sldMk cId="350144417" sldId="272"/>
        </pc:sldMkLst>
      </pc:sldChg>
      <pc:sldChg chg="add del ord">
        <pc:chgData name="Ken Merrihew" userId="bcb7a1e886d99f07" providerId="LiveId" clId="{1B22302D-69BA-4031-AFFA-C37065952534}" dt="2017-12-03T00:22:25.304" v="1900" actId="2696"/>
        <pc:sldMkLst>
          <pc:docMk/>
          <pc:sldMk cId="1384943708" sldId="273"/>
        </pc:sldMkLst>
      </pc:sldChg>
      <pc:sldChg chg="add del ord">
        <pc:chgData name="Ken Merrihew" userId="bcb7a1e886d99f07" providerId="LiveId" clId="{1B22302D-69BA-4031-AFFA-C37065952534}" dt="2017-12-03T00:22:25.317" v="1901" actId="2696"/>
        <pc:sldMkLst>
          <pc:docMk/>
          <pc:sldMk cId="3390752286" sldId="274"/>
        </pc:sldMkLst>
      </pc:sldChg>
      <pc:sldChg chg="addSp delSp modSp add">
        <pc:chgData name="Ken Merrihew" userId="bcb7a1e886d99f07" providerId="LiveId" clId="{1B22302D-69BA-4031-AFFA-C37065952534}" dt="2017-12-01T21:06:53.737" v="1829" actId="113"/>
        <pc:sldMkLst>
          <pc:docMk/>
          <pc:sldMk cId="705918741" sldId="275"/>
        </pc:sldMkLst>
        <pc:spChg chg="mod">
          <ac:chgData name="Ken Merrihew" userId="bcb7a1e886d99f07" providerId="LiveId" clId="{1B22302D-69BA-4031-AFFA-C37065952534}" dt="2017-12-01T21:06:53.737" v="1829" actId="113"/>
          <ac:spMkLst>
            <pc:docMk/>
            <pc:sldMk cId="705918741" sldId="275"/>
            <ac:spMk id="2" creationId="{3514FE05-E6E9-4A98-90AA-83F556B8F456}"/>
          </ac:spMkLst>
        </pc:spChg>
        <pc:spChg chg="add del">
          <ac:chgData name="Ken Merrihew" userId="bcb7a1e886d99f07" providerId="LiveId" clId="{1B22302D-69BA-4031-AFFA-C37065952534}" dt="2017-12-01T02:09:58.999" v="214" actId="2711"/>
          <ac:spMkLst>
            <pc:docMk/>
            <pc:sldMk cId="705918741" sldId="275"/>
            <ac:spMk id="3" creationId="{B63BC225-7979-408C-87FF-847A7922A125}"/>
          </ac:spMkLst>
        </pc:spChg>
      </pc:sldChg>
      <pc:sldChg chg="add">
        <pc:chgData name="Ken Merrihew" userId="bcb7a1e886d99f07" providerId="LiveId" clId="{1B22302D-69BA-4031-AFFA-C37065952534}" dt="2017-12-01T02:07:34.114" v="212"/>
        <pc:sldMkLst>
          <pc:docMk/>
          <pc:sldMk cId="3220927198" sldId="276"/>
        </pc:sldMkLst>
      </pc:sldChg>
      <pc:sldChg chg="addSp modSp add modAnim">
        <pc:chgData name="Ken Merrihew" userId="bcb7a1e886d99f07" providerId="LiveId" clId="{1B22302D-69BA-4031-AFFA-C37065952534}" dt="2017-12-01T21:09:10.899" v="1830"/>
        <pc:sldMkLst>
          <pc:docMk/>
          <pc:sldMk cId="830129577" sldId="277"/>
        </pc:sldMkLst>
        <pc:spChg chg="mod">
          <ac:chgData name="Ken Merrihew" userId="bcb7a1e886d99f07" providerId="LiveId" clId="{1B22302D-69BA-4031-AFFA-C37065952534}" dt="2017-12-01T15:38:23.813" v="489"/>
          <ac:spMkLst>
            <pc:docMk/>
            <pc:sldMk cId="830129577" sldId="277"/>
            <ac:spMk id="2" creationId="{3514FE05-E6E9-4A98-90AA-83F556B8F456}"/>
          </ac:spMkLst>
        </pc:spChg>
        <pc:spChg chg="add mod">
          <ac:chgData name="Ken Merrihew" userId="bcb7a1e886d99f07" providerId="LiveId" clId="{1B22302D-69BA-4031-AFFA-C37065952534}" dt="2017-12-01T15:38:31.422" v="491"/>
          <ac:spMkLst>
            <pc:docMk/>
            <pc:sldMk cId="830129577" sldId="277"/>
            <ac:spMk id="5" creationId="{5DF78451-09A9-4E2E-8E13-DBD3942030DA}"/>
          </ac:spMkLst>
        </pc:spChg>
        <pc:picChg chg="add mod">
          <ac:chgData name="Ken Merrihew" userId="bcb7a1e886d99f07" providerId="LiveId" clId="{1B22302D-69BA-4031-AFFA-C37065952534}" dt="2017-12-01T20:45:38.729" v="1815" actId="339"/>
          <ac:picMkLst>
            <pc:docMk/>
            <pc:sldMk cId="830129577" sldId="277"/>
            <ac:picMk id="1026" creationId="{D6F3F28E-82F0-43E2-8B14-ABA9E5F6274D}"/>
          </ac:picMkLst>
        </pc:picChg>
      </pc:sldChg>
      <pc:sldChg chg="add">
        <pc:chgData name="Ken Merrihew" userId="bcb7a1e886d99f07" providerId="LiveId" clId="{1B22302D-69BA-4031-AFFA-C37065952534}" dt="2017-12-01T02:13:32.094" v="257"/>
        <pc:sldMkLst>
          <pc:docMk/>
          <pc:sldMk cId="3212570649" sldId="278"/>
        </pc:sldMkLst>
      </pc:sldChg>
      <pc:sldChg chg="addSp delSp modSp add delAnim modAnim">
        <pc:chgData name="Ken Merrihew" userId="bcb7a1e886d99f07" providerId="LiveId" clId="{1B22302D-69BA-4031-AFFA-C37065952534}" dt="2017-12-01T21:17:52.843" v="1885"/>
        <pc:sldMkLst>
          <pc:docMk/>
          <pc:sldMk cId="2625953881" sldId="279"/>
        </pc:sldMkLst>
        <pc:spChg chg="del">
          <ac:chgData name="Ken Merrihew" userId="bcb7a1e886d99f07" providerId="LiveId" clId="{1B22302D-69BA-4031-AFFA-C37065952534}" dt="2017-12-01T15:30:06.750" v="381" actId="478"/>
          <ac:spMkLst>
            <pc:docMk/>
            <pc:sldMk cId="2625953881" sldId="279"/>
            <ac:spMk id="2" creationId="{3514FE05-E6E9-4A98-90AA-83F556B8F456}"/>
          </ac:spMkLst>
        </pc:spChg>
        <pc:spChg chg="del">
          <ac:chgData name="Ken Merrihew" userId="bcb7a1e886d99f07" providerId="LiveId" clId="{1B22302D-69BA-4031-AFFA-C37065952534}" dt="2017-12-01T15:30:06.750" v="381" actId="478"/>
          <ac:spMkLst>
            <pc:docMk/>
            <pc:sldMk cId="2625953881" sldId="279"/>
            <ac:spMk id="3" creationId="{CF0A00D1-F637-4310-B3B7-0D015B18CEDA}"/>
          </ac:spMkLst>
        </pc:spChg>
        <pc:spChg chg="del">
          <ac:chgData name="Ken Merrihew" userId="bcb7a1e886d99f07" providerId="LiveId" clId="{1B22302D-69BA-4031-AFFA-C37065952534}" dt="2017-12-01T15:30:06.750" v="381" actId="478"/>
          <ac:spMkLst>
            <pc:docMk/>
            <pc:sldMk cId="2625953881" sldId="279"/>
            <ac:spMk id="5" creationId="{AA72C87D-98CD-462D-86F7-B1FA58455F39}"/>
          </ac:spMkLst>
        </pc:spChg>
        <pc:spChg chg="add mod">
          <ac:chgData name="Ken Merrihew" userId="bcb7a1e886d99f07" providerId="LiveId" clId="{1B22302D-69BA-4031-AFFA-C37065952534}" dt="2017-12-01T15:38:15.392" v="488"/>
          <ac:spMkLst>
            <pc:docMk/>
            <pc:sldMk cId="2625953881" sldId="279"/>
            <ac:spMk id="7" creationId="{3B29A747-D196-4A69-BF2F-88E3B7942CD2}"/>
          </ac:spMkLst>
        </pc:spChg>
        <pc:spChg chg="add mod">
          <ac:chgData name="Ken Merrihew" userId="bcb7a1e886d99f07" providerId="LiveId" clId="{1B22302D-69BA-4031-AFFA-C37065952534}" dt="2017-12-01T21:17:22.734" v="1882" actId="1037"/>
          <ac:spMkLst>
            <pc:docMk/>
            <pc:sldMk cId="2625953881" sldId="279"/>
            <ac:spMk id="12" creationId="{601117F0-F309-4FA5-88EF-99A0BB53C17F}"/>
          </ac:spMkLst>
        </pc:spChg>
        <pc:spChg chg="add mod">
          <ac:chgData name="Ken Merrihew" userId="bcb7a1e886d99f07" providerId="LiveId" clId="{1B22302D-69BA-4031-AFFA-C37065952534}" dt="2017-12-01T15:46:37.845" v="743" actId="1038"/>
          <ac:spMkLst>
            <pc:docMk/>
            <pc:sldMk cId="2625953881" sldId="279"/>
            <ac:spMk id="14" creationId="{012946A0-00E4-48B6-84F7-5C72F2B04168}"/>
          </ac:spMkLst>
        </pc:spChg>
        <pc:picChg chg="add mod modCrop">
          <ac:chgData name="Ken Merrihew" userId="bcb7a1e886d99f07" providerId="LiveId" clId="{1B22302D-69BA-4031-AFFA-C37065952534}" dt="2017-12-01T15:34:51.822" v="448" actId="1076"/>
          <ac:picMkLst>
            <pc:docMk/>
            <pc:sldMk cId="2625953881" sldId="279"/>
            <ac:picMk id="6" creationId="{C13F60A8-A6FB-424B-BE47-52C57A8270A8}"/>
          </ac:picMkLst>
        </pc:picChg>
        <pc:picChg chg="add mod">
          <ac:chgData name="Ken Merrihew" userId="bcb7a1e886d99f07" providerId="LiveId" clId="{1B22302D-69BA-4031-AFFA-C37065952534}" dt="2017-12-01T15:45:58.501" v="644" actId="1076"/>
          <ac:picMkLst>
            <pc:docMk/>
            <pc:sldMk cId="2625953881" sldId="279"/>
            <ac:picMk id="1026" creationId="{869CCE3F-196C-42DB-9243-8B447ED633F6}"/>
          </ac:picMkLst>
        </pc:picChg>
        <pc:cxnChg chg="add mod">
          <ac:chgData name="Ken Merrihew" userId="bcb7a1e886d99f07" providerId="LiveId" clId="{1B22302D-69BA-4031-AFFA-C37065952534}" dt="2017-12-01T15:44:11.111" v="517" actId="1582"/>
          <ac:cxnSpMkLst>
            <pc:docMk/>
            <pc:sldMk cId="2625953881" sldId="279"/>
            <ac:cxnSpMk id="9" creationId="{6CD1FA0F-C4FA-405F-AEC2-FB67EB83791C}"/>
          </ac:cxnSpMkLst>
        </pc:cxnChg>
        <pc:cxnChg chg="add mod">
          <ac:chgData name="Ken Merrihew" userId="bcb7a1e886d99f07" providerId="LiveId" clId="{1B22302D-69BA-4031-AFFA-C37065952534}" dt="2017-12-01T15:44:59.742" v="619" actId="14100"/>
          <ac:cxnSpMkLst>
            <pc:docMk/>
            <pc:sldMk cId="2625953881" sldId="279"/>
            <ac:cxnSpMk id="11" creationId="{A616C5D0-67DA-4428-AE5D-428DA94FE11F}"/>
          </ac:cxnSpMkLst>
        </pc:cxnChg>
        <pc:cxnChg chg="add mod">
          <ac:chgData name="Ken Merrihew" userId="bcb7a1e886d99f07" providerId="LiveId" clId="{1B22302D-69BA-4031-AFFA-C37065952534}" dt="2017-12-01T15:46:27.655" v="736" actId="1038"/>
          <ac:cxnSpMkLst>
            <pc:docMk/>
            <pc:sldMk cId="2625953881" sldId="279"/>
            <ac:cxnSpMk id="16" creationId="{E54F1990-BFC9-4EBA-858E-6E97DDDD15D8}"/>
          </ac:cxnSpMkLst>
        </pc:cxnChg>
        <pc:cxnChg chg="add mod">
          <ac:chgData name="Ken Merrihew" userId="bcb7a1e886d99f07" providerId="LiveId" clId="{1B22302D-69BA-4031-AFFA-C37065952534}" dt="2017-12-01T15:46:23.237" v="731" actId="1038"/>
          <ac:cxnSpMkLst>
            <pc:docMk/>
            <pc:sldMk cId="2625953881" sldId="279"/>
            <ac:cxnSpMk id="18" creationId="{B308ED77-9E38-43E1-A0D8-708DCB131973}"/>
          </ac:cxnSpMkLst>
        </pc:cxnChg>
      </pc:sldChg>
      <pc:sldChg chg="add">
        <pc:chgData name="Ken Merrihew" userId="bcb7a1e886d99f07" providerId="LiveId" clId="{1B22302D-69BA-4031-AFFA-C37065952534}" dt="2017-12-01T15:30:02.925" v="380"/>
        <pc:sldMkLst>
          <pc:docMk/>
          <pc:sldMk cId="662145107" sldId="280"/>
        </pc:sldMkLst>
      </pc:sldChg>
      <pc:sldChg chg="delSp modSp add ord modTransition delAnim modAnim">
        <pc:chgData name="Ken Merrihew" userId="bcb7a1e886d99f07" providerId="LiveId" clId="{1B22302D-69BA-4031-AFFA-C37065952534}" dt="2017-12-01T19:20:08.909" v="1765"/>
        <pc:sldMkLst>
          <pc:docMk/>
          <pc:sldMk cId="1836809914" sldId="281"/>
        </pc:sldMkLst>
        <pc:spChg chg="mod">
          <ac:chgData name="Ken Merrihew" userId="bcb7a1e886d99f07" providerId="LiveId" clId="{1B22302D-69BA-4031-AFFA-C37065952534}" dt="2017-12-01T16:36:27.251" v="824"/>
          <ac:spMkLst>
            <pc:docMk/>
            <pc:sldMk cId="1836809914" sldId="281"/>
            <ac:spMk id="2" creationId="{3514FE05-E6E9-4A98-90AA-83F556B8F456}"/>
          </ac:spMkLst>
        </pc:spChg>
        <pc:spChg chg="del">
          <ac:chgData name="Ken Merrihew" userId="bcb7a1e886d99f07" providerId="LiveId" clId="{1B22302D-69BA-4031-AFFA-C37065952534}" dt="2017-12-01T16:33:41.101" v="800" actId="478"/>
          <ac:spMkLst>
            <pc:docMk/>
            <pc:sldMk cId="1836809914" sldId="281"/>
            <ac:spMk id="3" creationId="{CF0A00D1-F637-4310-B3B7-0D015B18CEDA}"/>
          </ac:spMkLst>
        </pc:spChg>
        <pc:spChg chg="del">
          <ac:chgData name="Ken Merrihew" userId="bcb7a1e886d99f07" providerId="LiveId" clId="{1B22302D-69BA-4031-AFFA-C37065952534}" dt="2017-12-01T16:33:36.405" v="799" actId="478"/>
          <ac:spMkLst>
            <pc:docMk/>
            <pc:sldMk cId="1836809914" sldId="281"/>
            <ac:spMk id="5" creationId="{02D093DA-1FBC-4AFE-BB17-953E7FA1CEBE}"/>
          </ac:spMkLst>
        </pc:spChg>
        <pc:spChg chg="del">
          <ac:chgData name="Ken Merrihew" userId="bcb7a1e886d99f07" providerId="LiveId" clId="{1B22302D-69BA-4031-AFFA-C37065952534}" dt="2017-12-01T16:33:41.101" v="800" actId="478"/>
          <ac:spMkLst>
            <pc:docMk/>
            <pc:sldMk cId="1836809914" sldId="281"/>
            <ac:spMk id="6" creationId="{F28A8F06-4369-461A-A8A8-C04E6A93EA7D}"/>
          </ac:spMkLst>
        </pc:spChg>
        <pc:spChg chg="del">
          <ac:chgData name="Ken Merrihew" userId="bcb7a1e886d99f07" providerId="LiveId" clId="{1B22302D-69BA-4031-AFFA-C37065952534}" dt="2017-12-01T16:33:41.101" v="800" actId="478"/>
          <ac:spMkLst>
            <pc:docMk/>
            <pc:sldMk cId="1836809914" sldId="281"/>
            <ac:spMk id="7" creationId="{CA2161E7-3ED8-4DFE-B490-BBC8C9A08868}"/>
          </ac:spMkLst>
        </pc:spChg>
        <pc:spChg chg="del">
          <ac:chgData name="Ken Merrihew" userId="bcb7a1e886d99f07" providerId="LiveId" clId="{1B22302D-69BA-4031-AFFA-C37065952534}" dt="2017-12-01T16:33:41.101" v="800" actId="478"/>
          <ac:spMkLst>
            <pc:docMk/>
            <pc:sldMk cId="1836809914" sldId="281"/>
            <ac:spMk id="8" creationId="{E36F212C-8A9B-49FA-A7A3-A2EA65F0D255}"/>
          </ac:spMkLst>
        </pc:spChg>
        <pc:spChg chg="del">
          <ac:chgData name="Ken Merrihew" userId="bcb7a1e886d99f07" providerId="LiveId" clId="{1B22302D-69BA-4031-AFFA-C37065952534}" dt="2017-12-01T16:33:41.101" v="800" actId="478"/>
          <ac:spMkLst>
            <pc:docMk/>
            <pc:sldMk cId="1836809914" sldId="281"/>
            <ac:spMk id="9" creationId="{6BCB5A1B-9BDF-487F-8B5C-9879D9BEA6C0}"/>
          </ac:spMkLst>
        </pc:spChg>
        <pc:spChg chg="del">
          <ac:chgData name="Ken Merrihew" userId="bcb7a1e886d99f07" providerId="LiveId" clId="{1B22302D-69BA-4031-AFFA-C37065952534}" dt="2017-12-01T16:33:41.101" v="800" actId="478"/>
          <ac:spMkLst>
            <pc:docMk/>
            <pc:sldMk cId="1836809914" sldId="281"/>
            <ac:spMk id="10" creationId="{1FAF1E78-BE37-49CF-8614-C67A750AC47F}"/>
          </ac:spMkLst>
        </pc:spChg>
        <pc:spChg chg="del">
          <ac:chgData name="Ken Merrihew" userId="bcb7a1e886d99f07" providerId="LiveId" clId="{1B22302D-69BA-4031-AFFA-C37065952534}" dt="2017-12-01T16:33:41.101" v="800" actId="478"/>
          <ac:spMkLst>
            <pc:docMk/>
            <pc:sldMk cId="1836809914" sldId="281"/>
            <ac:spMk id="11" creationId="{12C2F4EC-33A8-49B1-9D9A-330F7CECF87C}"/>
          </ac:spMkLst>
        </pc:spChg>
      </pc:sldChg>
      <pc:sldChg chg="modSp add modAnim">
        <pc:chgData name="Ken Merrihew" userId="bcb7a1e886d99f07" providerId="LiveId" clId="{1B22302D-69BA-4031-AFFA-C37065952534}" dt="2017-12-01T16:37:05.512" v="828"/>
        <pc:sldMkLst>
          <pc:docMk/>
          <pc:sldMk cId="4084950800" sldId="282"/>
        </pc:sldMkLst>
        <pc:spChg chg="mod">
          <ac:chgData name="Ken Merrihew" userId="bcb7a1e886d99f07" providerId="LiveId" clId="{1B22302D-69BA-4031-AFFA-C37065952534}" dt="2017-12-01T16:37:05.512" v="828"/>
          <ac:spMkLst>
            <pc:docMk/>
            <pc:sldMk cId="4084950800" sldId="282"/>
            <ac:spMk id="2" creationId="{3514FE05-E6E9-4A98-90AA-83F556B8F456}"/>
          </ac:spMkLst>
        </pc:spChg>
      </pc:sldChg>
      <pc:sldChg chg="modSp add">
        <pc:chgData name="Ken Merrihew" userId="bcb7a1e886d99f07" providerId="LiveId" clId="{1B22302D-69BA-4031-AFFA-C37065952534}" dt="2017-12-01T16:37:19.662" v="831"/>
        <pc:sldMkLst>
          <pc:docMk/>
          <pc:sldMk cId="1159771459" sldId="283"/>
        </pc:sldMkLst>
        <pc:spChg chg="mod">
          <ac:chgData name="Ken Merrihew" userId="bcb7a1e886d99f07" providerId="LiveId" clId="{1B22302D-69BA-4031-AFFA-C37065952534}" dt="2017-12-01T16:37:19.662" v="831"/>
          <ac:spMkLst>
            <pc:docMk/>
            <pc:sldMk cId="1159771459" sldId="283"/>
            <ac:spMk id="2" creationId="{3514FE05-E6E9-4A98-90AA-83F556B8F456}"/>
          </ac:spMkLst>
        </pc:spChg>
      </pc:sldChg>
      <pc:sldChg chg="modSp add">
        <pc:chgData name="Ken Merrihew" userId="bcb7a1e886d99f07" providerId="LiveId" clId="{1B22302D-69BA-4031-AFFA-C37065952534}" dt="2017-12-01T16:37:27.522" v="833"/>
        <pc:sldMkLst>
          <pc:docMk/>
          <pc:sldMk cId="1384739353" sldId="284"/>
        </pc:sldMkLst>
        <pc:spChg chg="mod">
          <ac:chgData name="Ken Merrihew" userId="bcb7a1e886d99f07" providerId="LiveId" clId="{1B22302D-69BA-4031-AFFA-C37065952534}" dt="2017-12-01T16:37:27.522" v="833"/>
          <ac:spMkLst>
            <pc:docMk/>
            <pc:sldMk cId="1384739353" sldId="284"/>
            <ac:spMk id="2" creationId="{3514FE05-E6E9-4A98-90AA-83F556B8F456}"/>
          </ac:spMkLst>
        </pc:spChg>
      </pc:sldChg>
      <pc:sldChg chg="add">
        <pc:chgData name="Ken Merrihew" userId="bcb7a1e886d99f07" providerId="LiveId" clId="{1B22302D-69BA-4031-AFFA-C37065952534}" dt="2017-12-01T16:39:16.523" v="834"/>
        <pc:sldMkLst>
          <pc:docMk/>
          <pc:sldMk cId="3769709521" sldId="285"/>
        </pc:sldMkLst>
      </pc:sldChg>
      <pc:sldChg chg="modSp add modAnim">
        <pc:chgData name="Ken Merrihew" userId="bcb7a1e886d99f07" providerId="LiveId" clId="{1B22302D-69BA-4031-AFFA-C37065952534}" dt="2017-12-01T19:21:23.451" v="1766"/>
        <pc:sldMkLst>
          <pc:docMk/>
          <pc:sldMk cId="1362398289" sldId="286"/>
        </pc:sldMkLst>
        <pc:spChg chg="mod">
          <ac:chgData name="Ken Merrihew" userId="bcb7a1e886d99f07" providerId="LiveId" clId="{1B22302D-69BA-4031-AFFA-C37065952534}" dt="2017-12-01T16:40:37.773" v="844"/>
          <ac:spMkLst>
            <pc:docMk/>
            <pc:sldMk cId="1362398289" sldId="286"/>
            <ac:spMk id="2" creationId="{3514FE05-E6E9-4A98-90AA-83F556B8F456}"/>
          </ac:spMkLst>
        </pc:spChg>
      </pc:sldChg>
      <pc:sldChg chg="add">
        <pc:chgData name="Ken Merrihew" userId="bcb7a1e886d99f07" providerId="LiveId" clId="{1B22302D-69BA-4031-AFFA-C37065952534}" dt="2017-12-01T16:39:31.108" v="837"/>
        <pc:sldMkLst>
          <pc:docMk/>
          <pc:sldMk cId="166969415" sldId="287"/>
        </pc:sldMkLst>
      </pc:sldChg>
      <pc:sldChg chg="addSp delSp modSp add addAnim delAnim modAnim">
        <pc:chgData name="Ken Merrihew" userId="bcb7a1e886d99f07" providerId="LiveId" clId="{1B22302D-69BA-4031-AFFA-C37065952534}" dt="2017-12-01T21:03:54.569" v="1828" actId="167"/>
        <pc:sldMkLst>
          <pc:docMk/>
          <pc:sldMk cId="4018152330" sldId="288"/>
        </pc:sldMkLst>
        <pc:spChg chg="del">
          <ac:chgData name="Ken Merrihew" userId="bcb7a1e886d99f07" providerId="LiveId" clId="{1B22302D-69BA-4031-AFFA-C37065952534}" dt="2017-12-01T18:35:07.953" v="1137" actId="478"/>
          <ac:spMkLst>
            <pc:docMk/>
            <pc:sldMk cId="4018152330" sldId="288"/>
            <ac:spMk id="2" creationId="{3514FE05-E6E9-4A98-90AA-83F556B8F456}"/>
          </ac:spMkLst>
        </pc:spChg>
        <pc:spChg chg="del mod ord">
          <ac:chgData name="Ken Merrihew" userId="bcb7a1e886d99f07" providerId="LiveId" clId="{1B22302D-69BA-4031-AFFA-C37065952534}" dt="2017-12-01T18:55:30.028" v="1736" actId="478"/>
          <ac:spMkLst>
            <pc:docMk/>
            <pc:sldMk cId="4018152330" sldId="288"/>
            <ac:spMk id="3" creationId="{172D2E68-D7AE-4BC9-BA38-C157537FB9B4}"/>
          </ac:spMkLst>
        </pc:spChg>
        <pc:spChg chg="mod">
          <ac:chgData name="Ken Merrihew" userId="bcb7a1e886d99f07" providerId="LiveId" clId="{1B22302D-69BA-4031-AFFA-C37065952534}" dt="2017-12-01T18:35:20.226" v="1139" actId="1076"/>
          <ac:spMkLst>
            <pc:docMk/>
            <pc:sldMk cId="4018152330" sldId="288"/>
            <ac:spMk id="11" creationId="{BDB753FE-C467-420F-BC96-F151A06779BE}"/>
          </ac:spMkLst>
        </pc:spChg>
        <pc:spChg chg="mod ord">
          <ac:chgData name="Ken Merrihew" userId="bcb7a1e886d99f07" providerId="LiveId" clId="{1B22302D-69BA-4031-AFFA-C37065952534}" dt="2017-12-01T21:03:54.569" v="1828" actId="167"/>
          <ac:spMkLst>
            <pc:docMk/>
            <pc:sldMk cId="4018152330" sldId="288"/>
            <ac:spMk id="13" creationId="{02C2F865-F8DB-47EF-8C86-54B0D67FA2BA}"/>
          </ac:spMkLst>
        </pc:spChg>
        <pc:spChg chg="mod">
          <ac:chgData name="Ken Merrihew" userId="bcb7a1e886d99f07" providerId="LiveId" clId="{1B22302D-69BA-4031-AFFA-C37065952534}" dt="2017-12-01T19:12:50.257" v="1759" actId="20577"/>
          <ac:spMkLst>
            <pc:docMk/>
            <pc:sldMk cId="4018152330" sldId="288"/>
            <ac:spMk id="14" creationId="{359A75F7-2C36-4BD7-A42E-643C8EC4E284}"/>
          </ac:spMkLst>
        </pc:spChg>
        <pc:spChg chg="mod ord">
          <ac:chgData name="Ken Merrihew" userId="bcb7a1e886d99f07" providerId="LiveId" clId="{1B22302D-69BA-4031-AFFA-C37065952534}" dt="2017-12-01T21:03:24.875" v="1820" actId="167"/>
          <ac:spMkLst>
            <pc:docMk/>
            <pc:sldMk cId="4018152330" sldId="288"/>
            <ac:spMk id="15" creationId="{E6DC5928-142E-4168-933D-ECB0944569F0}"/>
          </ac:spMkLst>
        </pc:spChg>
        <pc:spChg chg="add">
          <ac:chgData name="Ken Merrihew" userId="bcb7a1e886d99f07" providerId="LiveId" clId="{1B22302D-69BA-4031-AFFA-C37065952534}" dt="2017-12-01T18:55:32.263" v="1738" actId="167"/>
          <ac:spMkLst>
            <pc:docMk/>
            <pc:sldMk cId="4018152330" sldId="288"/>
            <ac:spMk id="17" creationId="{A3DD2165-5078-4E73-9B56-1FA18B7B40DD}"/>
          </ac:spMkLst>
        </pc:spChg>
        <pc:picChg chg="del mod">
          <ac:chgData name="Ken Merrihew" userId="bcb7a1e886d99f07" providerId="LiveId" clId="{1B22302D-69BA-4031-AFFA-C37065952534}" dt="2017-12-01T18:55:31.690" v="1737" actId="478"/>
          <ac:picMkLst>
            <pc:docMk/>
            <pc:sldMk cId="4018152330" sldId="288"/>
            <ac:picMk id="6" creationId="{875C3284-8D40-43A2-9735-3F87E42BB926}"/>
          </ac:picMkLst>
        </pc:picChg>
        <pc:picChg chg="add ord">
          <ac:chgData name="Ken Merrihew" userId="bcb7a1e886d99f07" providerId="LiveId" clId="{1B22302D-69BA-4031-AFFA-C37065952534}" dt="2017-12-01T18:56:24.315" v="1743" actId="167"/>
          <ac:picMkLst>
            <pc:docMk/>
            <pc:sldMk cId="4018152330" sldId="288"/>
            <ac:picMk id="16" creationId="{4CAE3463-F5EE-4E11-A0CF-388613B4D15C}"/>
          </ac:picMkLst>
        </pc:picChg>
      </pc:sldChg>
      <pc:sldChg chg="addSp delSp modSp add delAnim modAnim">
        <pc:chgData name="Ken Merrihew" userId="bcb7a1e886d99f07" providerId="LiveId" clId="{1B22302D-69BA-4031-AFFA-C37065952534}" dt="2017-12-01T19:34:46.548" v="1786" actId="20577"/>
        <pc:sldMkLst>
          <pc:docMk/>
          <pc:sldMk cId="1236362201" sldId="289"/>
        </pc:sldMkLst>
        <pc:spChg chg="add mod">
          <ac:chgData name="Ken Merrihew" userId="bcb7a1e886d99f07" providerId="LiveId" clId="{1B22302D-69BA-4031-AFFA-C37065952534}" dt="2017-12-01T18:52:18.951" v="1458" actId="404"/>
          <ac:spMkLst>
            <pc:docMk/>
            <pc:sldMk cId="1236362201" sldId="289"/>
            <ac:spMk id="2" creationId="{3E92D30E-6CE3-4FA8-88B1-2AFADE5FD6AE}"/>
          </ac:spMkLst>
        </pc:spChg>
        <pc:spChg chg="mod">
          <ac:chgData name="Ken Merrihew" userId="bcb7a1e886d99f07" providerId="LiveId" clId="{1B22302D-69BA-4031-AFFA-C37065952534}" dt="2017-12-01T18:55:13.652" v="1700" actId="1037"/>
          <ac:spMkLst>
            <pc:docMk/>
            <pc:sldMk cId="1236362201" sldId="289"/>
            <ac:spMk id="3" creationId="{172D2E68-D7AE-4BC9-BA38-C157537FB9B4}"/>
          </ac:spMkLst>
        </pc:spChg>
        <pc:spChg chg="del">
          <ac:chgData name="Ken Merrihew" userId="bcb7a1e886d99f07" providerId="LiveId" clId="{1B22302D-69BA-4031-AFFA-C37065952534}" dt="2017-12-01T18:49:01.565" v="1161" actId="478"/>
          <ac:spMkLst>
            <pc:docMk/>
            <pc:sldMk cId="1236362201" sldId="289"/>
            <ac:spMk id="11" creationId="{BDB753FE-C467-420F-BC96-F151A06779BE}"/>
          </ac:spMkLst>
        </pc:spChg>
        <pc:spChg chg="del">
          <ac:chgData name="Ken Merrihew" userId="bcb7a1e886d99f07" providerId="LiveId" clId="{1B22302D-69BA-4031-AFFA-C37065952534}" dt="2017-12-01T18:49:04.393" v="1164" actId="478"/>
          <ac:spMkLst>
            <pc:docMk/>
            <pc:sldMk cId="1236362201" sldId="289"/>
            <ac:spMk id="12" creationId="{6FA97A74-D40C-477F-8689-959DEC833AAB}"/>
          </ac:spMkLst>
        </pc:spChg>
        <pc:spChg chg="del">
          <ac:chgData name="Ken Merrihew" userId="bcb7a1e886d99f07" providerId="LiveId" clId="{1B22302D-69BA-4031-AFFA-C37065952534}" dt="2017-12-01T18:49:03.455" v="1163" actId="478"/>
          <ac:spMkLst>
            <pc:docMk/>
            <pc:sldMk cId="1236362201" sldId="289"/>
            <ac:spMk id="13" creationId="{02C2F865-F8DB-47EF-8C86-54B0D67FA2BA}"/>
          </ac:spMkLst>
        </pc:spChg>
        <pc:spChg chg="del">
          <ac:chgData name="Ken Merrihew" userId="bcb7a1e886d99f07" providerId="LiveId" clId="{1B22302D-69BA-4031-AFFA-C37065952534}" dt="2017-12-01T18:49:02.420" v="1162" actId="478"/>
          <ac:spMkLst>
            <pc:docMk/>
            <pc:sldMk cId="1236362201" sldId="289"/>
            <ac:spMk id="14" creationId="{359A75F7-2C36-4BD7-A42E-643C8EC4E284}"/>
          </ac:spMkLst>
        </pc:spChg>
        <pc:spChg chg="del">
          <ac:chgData name="Ken Merrihew" userId="bcb7a1e886d99f07" providerId="LiveId" clId="{1B22302D-69BA-4031-AFFA-C37065952534}" dt="2017-12-01T18:49:05.437" v="1165" actId="478"/>
          <ac:spMkLst>
            <pc:docMk/>
            <pc:sldMk cId="1236362201" sldId="289"/>
            <ac:spMk id="15" creationId="{E6DC5928-142E-4168-933D-ECB0944569F0}"/>
          </ac:spMkLst>
        </pc:spChg>
        <pc:spChg chg="add mod">
          <ac:chgData name="Ken Merrihew" userId="bcb7a1e886d99f07" providerId="LiveId" clId="{1B22302D-69BA-4031-AFFA-C37065952534}" dt="2017-12-01T18:52:40.145" v="1472" actId="14100"/>
          <ac:spMkLst>
            <pc:docMk/>
            <pc:sldMk cId="1236362201" sldId="289"/>
            <ac:spMk id="16" creationId="{BC2CB408-F557-4A83-A0DA-4938F3E56890}"/>
          </ac:spMkLst>
        </pc:spChg>
        <pc:spChg chg="add mod">
          <ac:chgData name="Ken Merrihew" userId="bcb7a1e886d99f07" providerId="LiveId" clId="{1B22302D-69BA-4031-AFFA-C37065952534}" dt="2017-12-01T18:53:06.389" v="1497" actId="313"/>
          <ac:spMkLst>
            <pc:docMk/>
            <pc:sldMk cId="1236362201" sldId="289"/>
            <ac:spMk id="17" creationId="{BD51D83B-1EF0-4719-A2FB-94E457D86B15}"/>
          </ac:spMkLst>
        </pc:spChg>
        <pc:spChg chg="add mod">
          <ac:chgData name="Ken Merrihew" userId="bcb7a1e886d99f07" providerId="LiveId" clId="{1B22302D-69BA-4031-AFFA-C37065952534}" dt="2017-12-01T19:34:42.951" v="1784" actId="20577"/>
          <ac:spMkLst>
            <pc:docMk/>
            <pc:sldMk cId="1236362201" sldId="289"/>
            <ac:spMk id="18" creationId="{5BB8B722-7674-460D-9903-55B3F8E53A09}"/>
          </ac:spMkLst>
        </pc:spChg>
        <pc:spChg chg="add mod">
          <ac:chgData name="Ken Merrihew" userId="bcb7a1e886d99f07" providerId="LiveId" clId="{1B22302D-69BA-4031-AFFA-C37065952534}" dt="2017-12-01T19:34:46.548" v="1786" actId="20577"/>
          <ac:spMkLst>
            <pc:docMk/>
            <pc:sldMk cId="1236362201" sldId="289"/>
            <ac:spMk id="19" creationId="{EE1E526C-2D28-464D-9FEA-D79D4DD827B4}"/>
          </ac:spMkLst>
        </pc:spChg>
        <pc:picChg chg="del mod ord">
          <ac:chgData name="Ken Merrihew" userId="bcb7a1e886d99f07" providerId="LiveId" clId="{1B22302D-69BA-4031-AFFA-C37065952534}" dt="2017-12-01T19:16:13.692" v="1760" actId="478"/>
          <ac:picMkLst>
            <pc:docMk/>
            <pc:sldMk cId="1236362201" sldId="289"/>
            <ac:picMk id="6" creationId="{875C3284-8D40-43A2-9735-3F87E42BB926}"/>
          </ac:picMkLst>
        </pc:picChg>
      </pc:sldChg>
      <pc:sldChg chg="delSp modSp add delAnim modAnim">
        <pc:chgData name="Ken Merrihew" userId="bcb7a1e886d99f07" providerId="LiveId" clId="{1B22302D-69BA-4031-AFFA-C37065952534}" dt="2017-12-03T00:22:18.265" v="1899"/>
        <pc:sldMkLst>
          <pc:docMk/>
          <pc:sldMk cId="2080984708" sldId="290"/>
        </pc:sldMkLst>
        <pc:spChg chg="del">
          <ac:chgData name="Ken Merrihew" userId="bcb7a1e886d99f07" providerId="LiveId" clId="{1B22302D-69BA-4031-AFFA-C37065952534}" dt="2017-12-03T00:21:36.440" v="1888" actId="478"/>
          <ac:spMkLst>
            <pc:docMk/>
            <pc:sldMk cId="2080984708" sldId="290"/>
            <ac:spMk id="2" creationId="{3E92D30E-6CE3-4FA8-88B1-2AFADE5FD6AE}"/>
          </ac:spMkLst>
        </pc:spChg>
        <pc:spChg chg="mod">
          <ac:chgData name="Ken Merrihew" userId="bcb7a1e886d99f07" providerId="LiveId" clId="{1B22302D-69BA-4031-AFFA-C37065952534}" dt="2017-12-03T00:22:18.265" v="1899"/>
          <ac:spMkLst>
            <pc:docMk/>
            <pc:sldMk cId="2080984708" sldId="290"/>
            <ac:spMk id="3" creationId="{172D2E68-D7AE-4BC9-BA38-C157537FB9B4}"/>
          </ac:spMkLst>
        </pc:spChg>
        <pc:spChg chg="del">
          <ac:chgData name="Ken Merrihew" userId="bcb7a1e886d99f07" providerId="LiveId" clId="{1B22302D-69BA-4031-AFFA-C37065952534}" dt="2017-12-03T00:21:33.751" v="1887" actId="478"/>
          <ac:spMkLst>
            <pc:docMk/>
            <pc:sldMk cId="2080984708" sldId="290"/>
            <ac:spMk id="16" creationId="{BC2CB408-F557-4A83-A0DA-4938F3E56890}"/>
          </ac:spMkLst>
        </pc:spChg>
        <pc:spChg chg="del">
          <ac:chgData name="Ken Merrihew" userId="bcb7a1e886d99f07" providerId="LiveId" clId="{1B22302D-69BA-4031-AFFA-C37065952534}" dt="2017-12-03T00:21:33.751" v="1887" actId="478"/>
          <ac:spMkLst>
            <pc:docMk/>
            <pc:sldMk cId="2080984708" sldId="290"/>
            <ac:spMk id="17" creationId="{BD51D83B-1EF0-4719-A2FB-94E457D86B15}"/>
          </ac:spMkLst>
        </pc:spChg>
        <pc:spChg chg="del">
          <ac:chgData name="Ken Merrihew" userId="bcb7a1e886d99f07" providerId="LiveId" clId="{1B22302D-69BA-4031-AFFA-C37065952534}" dt="2017-12-03T00:21:33.751" v="1887" actId="478"/>
          <ac:spMkLst>
            <pc:docMk/>
            <pc:sldMk cId="2080984708" sldId="290"/>
            <ac:spMk id="18" creationId="{5BB8B722-7674-460D-9903-55B3F8E53A09}"/>
          </ac:spMkLst>
        </pc:spChg>
        <pc:spChg chg="del">
          <ac:chgData name="Ken Merrihew" userId="bcb7a1e886d99f07" providerId="LiveId" clId="{1B22302D-69BA-4031-AFFA-C37065952534}" dt="2017-12-03T00:21:33.751" v="1887" actId="478"/>
          <ac:spMkLst>
            <pc:docMk/>
            <pc:sldMk cId="2080984708" sldId="290"/>
            <ac:spMk id="19" creationId="{EE1E526C-2D28-464D-9FEA-D79D4DD827B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42076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376701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8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5B08-4B65-4411-9275-19290884FCB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6328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E15B08-4B65-4411-9275-19290884FCB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46475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15B08-4B65-4411-9275-19290884FCB1}"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56879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15B08-4B65-4411-9275-19290884FCB1}"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29153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15B08-4B65-4411-9275-19290884FCB1}"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83443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5B08-4B65-4411-9275-19290884FCB1}"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313294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15B08-4B65-4411-9275-19290884FCB1}"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28792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E15B08-4B65-4411-9275-19290884FCB1}"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D2A85-4B21-48A1-AA77-B8B6353B8453}" type="slidenum">
              <a:rPr lang="en-US" smtClean="0"/>
              <a:t>‹#›</a:t>
            </a:fld>
            <a:endParaRPr lang="en-US"/>
          </a:p>
        </p:txBody>
      </p:sp>
    </p:spTree>
    <p:extLst>
      <p:ext uri="{BB962C8B-B14F-4D97-AF65-F5344CB8AC3E}">
        <p14:creationId xmlns:p14="http://schemas.microsoft.com/office/powerpoint/2010/main" val="85444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5B08-4B65-4411-9275-19290884FCB1}" type="datetimeFigureOut">
              <a:rPr lang="en-US" smtClean="0"/>
              <a:t>12/1/2017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2A85-4B21-48A1-AA77-B8B6353B8453}" type="slidenum">
              <a:rPr lang="en-US" smtClean="0"/>
              <a:t>‹#›</a:t>
            </a:fld>
            <a:endParaRPr lang="en-US"/>
          </a:p>
        </p:txBody>
      </p:sp>
    </p:spTree>
    <p:extLst>
      <p:ext uri="{BB962C8B-B14F-4D97-AF65-F5344CB8AC3E}">
        <p14:creationId xmlns:p14="http://schemas.microsoft.com/office/powerpoint/2010/main" val="530950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png"/><Relationship Id="rId7" Type="http://schemas.openxmlformats.org/officeDocument/2006/relationships/hyperlink" Target="https://en.wikipedia.org/wiki/File:Overcast_(podcast_app)_logo.svg"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uncyclomedia.org/wiki/Image:Closed_bible_01_01.svg"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creativecommons.org/licenses/by-nc-sa/2.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gif&amp;ehk=DQYxz"/><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creativecommons.org/licenses/by-nc-sa/2.5/" TargetMode="External"/><Relationship Id="rId5" Type="http://schemas.openxmlformats.org/officeDocument/2006/relationships/hyperlink" Target="http://commons.uncyclomedia.org/wiki/Image:Closed_bible_01_01.svg" TargetMode="External"/><Relationship Id="rId4" Type="http://schemas.openxmlformats.org/officeDocument/2006/relationships/hyperlink" Target="http://trcs.wikispaces.com/Christianity0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ommons.uncyclomedia.org/wiki/Image:Closed_bible_01_01.svg"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creativecommons.org/licenses/by-nc-sa/2.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ommons.uncyclomedia.org/wiki/Image:Closed_bible_01_01.svg"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creativecommons.org/licenses/by-nc-sa/2.5/"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3011714" y="624114"/>
            <a:ext cx="5711372" cy="646331"/>
          </a:xfrm>
          <a:prstGeom prst="rect">
            <a:avLst/>
          </a:prstGeom>
          <a:noFill/>
        </p:spPr>
        <p:txBody>
          <a:bodyPr wrap="square" rtlCol="0">
            <a:spAutoFit/>
          </a:bodyPr>
          <a:lstStyle/>
          <a:p>
            <a:pPr algn="r"/>
            <a:r>
              <a:rPr lang="en-US" sz="3600" dirty="0">
                <a:solidFill>
                  <a:schemeClr val="bg1"/>
                </a:solidFill>
                <a:latin typeface="Luminari" panose="02000505000000020004" pitchFamily="2" charset="0"/>
              </a:rPr>
              <a:t>1 Thessalonians 2:13-3:5</a:t>
            </a:r>
          </a:p>
        </p:txBody>
      </p:sp>
      <p:pic>
        <p:nvPicPr>
          <p:cNvPr id="6" name="Picture 5">
            <a:extLst>
              <a:ext uri="{FF2B5EF4-FFF2-40B4-BE49-F238E27FC236}">
                <a16:creationId xmlns:a16="http://schemas.microsoft.com/office/drawing/2014/main" id="{C875982B-94A6-45EF-862F-1536409DAC2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9" y="4425054"/>
            <a:ext cx="597662" cy="591436"/>
          </a:xfrm>
          <a:prstGeom prst="rect">
            <a:avLst/>
          </a:prstGeom>
        </p:spPr>
      </p:pic>
      <p:sp>
        <p:nvSpPr>
          <p:cNvPr id="7" name="TextBox 6">
            <a:extLst>
              <a:ext uri="{FF2B5EF4-FFF2-40B4-BE49-F238E27FC236}">
                <a16:creationId xmlns:a16="http://schemas.microsoft.com/office/drawing/2014/main" id="{D7326BFF-EF01-4EEC-A216-DDABC2301A05}"/>
              </a:ext>
            </a:extLst>
          </p:cNvPr>
          <p:cNvSpPr txBox="1"/>
          <p:nvPr/>
        </p:nvSpPr>
        <p:spPr>
          <a:xfrm>
            <a:off x="1836057" y="4361542"/>
            <a:ext cx="6219372" cy="707886"/>
          </a:xfrm>
          <a:prstGeom prst="rect">
            <a:avLst/>
          </a:prstGeom>
          <a:noFill/>
        </p:spPr>
        <p:txBody>
          <a:bodyPr wrap="square" rtlCol="0">
            <a:spAutoFit/>
          </a:bodyPr>
          <a:lstStyle/>
          <a:p>
            <a:pPr algn="l"/>
            <a:r>
              <a:rPr lang="en-US" sz="2000" dirty="0">
                <a:solidFill>
                  <a:schemeClr val="tx1">
                    <a:lumMod val="75000"/>
                  </a:schemeClr>
                </a:solidFill>
                <a:latin typeface="Poor Richard" panose="02080502050505020702" pitchFamily="18" charset="0"/>
              </a:rPr>
              <a:t>a cd of this message will be available (free of charge) immediately following today’s service</a:t>
            </a:r>
          </a:p>
        </p:txBody>
      </p:sp>
      <p:sp>
        <p:nvSpPr>
          <p:cNvPr id="8" name="TextBox 7">
            <a:extLst>
              <a:ext uri="{FF2B5EF4-FFF2-40B4-BE49-F238E27FC236}">
                <a16:creationId xmlns:a16="http://schemas.microsoft.com/office/drawing/2014/main" id="{A9B63492-9980-482F-AA38-AB67B493C1C4}"/>
              </a:ext>
            </a:extLst>
          </p:cNvPr>
          <p:cNvSpPr txBox="1"/>
          <p:nvPr/>
        </p:nvSpPr>
        <p:spPr>
          <a:xfrm>
            <a:off x="1843317" y="5275937"/>
            <a:ext cx="4978397" cy="707886"/>
          </a:xfrm>
          <a:prstGeom prst="rect">
            <a:avLst/>
          </a:prstGeom>
          <a:noFill/>
        </p:spPr>
        <p:txBody>
          <a:bodyPr wrap="square" rtlCol="0">
            <a:spAutoFit/>
          </a:bodyPr>
          <a:lstStyle/>
          <a:p>
            <a:pPr algn="l"/>
            <a:r>
              <a:rPr lang="en-US" sz="2000" dirty="0">
                <a:solidFill>
                  <a:schemeClr val="tx1">
                    <a:lumMod val="75000"/>
                  </a:schemeClr>
                </a:solidFill>
                <a:latin typeface="Poor Richard" panose="02080502050505020702" pitchFamily="18" charset="0"/>
              </a:rPr>
              <a:t>a podcast will be available later in the week at calvaryokc.com</a:t>
            </a:r>
          </a:p>
        </p:txBody>
      </p:sp>
      <p:pic>
        <p:nvPicPr>
          <p:cNvPr id="16" name="Picture 15">
            <a:extLst>
              <a:ext uri="{FF2B5EF4-FFF2-40B4-BE49-F238E27FC236}">
                <a16:creationId xmlns:a16="http://schemas.microsoft.com/office/drawing/2014/main" id="{D67F5CB5-661C-41BB-A057-9D0A976F4ABE}"/>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29266" y="5275127"/>
            <a:ext cx="739204" cy="739204"/>
          </a:xfrm>
          <a:prstGeom prst="rect">
            <a:avLst/>
          </a:prstGeom>
        </p:spPr>
      </p:pic>
      <p:sp>
        <p:nvSpPr>
          <p:cNvPr id="17" name="TextBox 16">
            <a:extLst>
              <a:ext uri="{FF2B5EF4-FFF2-40B4-BE49-F238E27FC236}">
                <a16:creationId xmlns:a16="http://schemas.microsoft.com/office/drawing/2014/main" id="{BB544831-6177-4C7E-8FE0-3097B6A37870}"/>
              </a:ext>
            </a:extLst>
          </p:cNvPr>
          <p:cNvSpPr txBox="1"/>
          <p:nvPr/>
        </p:nvSpPr>
        <p:spPr>
          <a:xfrm>
            <a:off x="1443000" y="7158000"/>
            <a:ext cx="6858000" cy="230832"/>
          </a:xfrm>
          <a:prstGeom prst="rect">
            <a:avLst/>
          </a:prstGeom>
          <a:noFill/>
        </p:spPr>
        <p:txBody>
          <a:bodyPr wrap="square" rtlCol="0">
            <a:spAutoFit/>
          </a:bodyPr>
          <a:lstStyle/>
          <a:p>
            <a:r>
              <a:rPr lang="en-US" sz="900">
                <a:hlinkClick r:id="rId7" tooltip="https://en.wikipedia.org/wiki/File:Overcast_(podcast_app)_logo.svg"/>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7175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53998"/>
          </a:xfrm>
          <a:prstGeom prst="rect">
            <a:avLst/>
          </a:prstGeom>
          <a:noFill/>
        </p:spPr>
        <p:txBody>
          <a:bodyPr wrap="square" rtlCol="0">
            <a:spAutoFit/>
          </a:bodyPr>
          <a:lstStyle/>
          <a:p>
            <a:r>
              <a:rPr lang="en-US" sz="3000" dirty="0"/>
              <a:t>Christian Scientist</a:t>
            </a:r>
          </a:p>
        </p:txBody>
      </p:sp>
      <p:sp>
        <p:nvSpPr>
          <p:cNvPr id="3" name="TextBox 2">
            <a:extLst>
              <a:ext uri="{FF2B5EF4-FFF2-40B4-BE49-F238E27FC236}">
                <a16:creationId xmlns:a16="http://schemas.microsoft.com/office/drawing/2014/main" id="{CF0A00D1-F637-4310-B3B7-0D015B18CEDA}"/>
              </a:ext>
            </a:extLst>
          </p:cNvPr>
          <p:cNvSpPr txBox="1"/>
          <p:nvPr/>
        </p:nvSpPr>
        <p:spPr>
          <a:xfrm>
            <a:off x="703943" y="1640115"/>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There </a:t>
            </a:r>
            <a:r>
              <a:rPr lang="en-US" sz="3000" i="1" dirty="0"/>
              <a:t>are</a:t>
            </a:r>
            <a:r>
              <a:rPr lang="en-US" sz="3000" dirty="0"/>
              <a:t>  no toys</a:t>
            </a:r>
            <a:endParaRPr lang="en-US" sz="3000" dirty="0">
              <a:solidFill>
                <a:schemeClr val="bg1"/>
              </a:solidFill>
              <a:latin typeface="Luminari" panose="02000505000000020004" pitchFamily="2" charset="0"/>
            </a:endParaRPr>
          </a:p>
        </p:txBody>
      </p:sp>
      <p:sp>
        <p:nvSpPr>
          <p:cNvPr id="6" name="TextBox 5">
            <a:extLst>
              <a:ext uri="{FF2B5EF4-FFF2-40B4-BE49-F238E27FC236}">
                <a16:creationId xmlns:a16="http://schemas.microsoft.com/office/drawing/2014/main" id="{F28A8F06-4369-461A-A8A8-C04E6A93EA7D}"/>
              </a:ext>
            </a:extLst>
          </p:cNvPr>
          <p:cNvSpPr txBox="1"/>
          <p:nvPr/>
        </p:nvSpPr>
        <p:spPr>
          <a:xfrm>
            <a:off x="478970" y="2133601"/>
            <a:ext cx="8244115" cy="553998"/>
          </a:xfrm>
          <a:prstGeom prst="rect">
            <a:avLst/>
          </a:prstGeom>
          <a:noFill/>
        </p:spPr>
        <p:txBody>
          <a:bodyPr wrap="square" rtlCol="0">
            <a:spAutoFit/>
          </a:bodyPr>
          <a:lstStyle/>
          <a:p>
            <a:r>
              <a:rPr lang="en-US" sz="3000" dirty="0"/>
              <a:t>Amish</a:t>
            </a:r>
          </a:p>
        </p:txBody>
      </p:sp>
      <p:sp>
        <p:nvSpPr>
          <p:cNvPr id="7" name="TextBox 6">
            <a:extLst>
              <a:ext uri="{FF2B5EF4-FFF2-40B4-BE49-F238E27FC236}">
                <a16:creationId xmlns:a16="http://schemas.microsoft.com/office/drawing/2014/main" id="{CA2161E7-3ED8-4DFE-B490-BBC8C9A08868}"/>
              </a:ext>
            </a:extLst>
          </p:cNvPr>
          <p:cNvSpPr txBox="1"/>
          <p:nvPr/>
        </p:nvSpPr>
        <p:spPr>
          <a:xfrm>
            <a:off x="711199" y="2648859"/>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Toys with batteries are a sin</a:t>
            </a:r>
            <a:endParaRPr lang="en-US" sz="3000" dirty="0">
              <a:solidFill>
                <a:schemeClr val="bg1"/>
              </a:solidFill>
              <a:latin typeface="Luminari" panose="02000505000000020004" pitchFamily="2" charset="0"/>
            </a:endParaRPr>
          </a:p>
        </p:txBody>
      </p:sp>
      <p:sp>
        <p:nvSpPr>
          <p:cNvPr id="8" name="TextBox 7">
            <a:extLst>
              <a:ext uri="{FF2B5EF4-FFF2-40B4-BE49-F238E27FC236}">
                <a16:creationId xmlns:a16="http://schemas.microsoft.com/office/drawing/2014/main" id="{E36F212C-8A9B-49FA-A7A3-A2EA65F0D255}"/>
              </a:ext>
            </a:extLst>
          </p:cNvPr>
          <p:cNvSpPr txBox="1"/>
          <p:nvPr/>
        </p:nvSpPr>
        <p:spPr>
          <a:xfrm>
            <a:off x="478973" y="3178618"/>
            <a:ext cx="8244115" cy="553998"/>
          </a:xfrm>
          <a:prstGeom prst="rect">
            <a:avLst/>
          </a:prstGeom>
          <a:noFill/>
        </p:spPr>
        <p:txBody>
          <a:bodyPr wrap="square" rtlCol="0">
            <a:spAutoFit/>
          </a:bodyPr>
          <a:lstStyle/>
          <a:p>
            <a:r>
              <a:rPr lang="en-US" sz="3000" dirty="0"/>
              <a:t>Taoism</a:t>
            </a:r>
          </a:p>
        </p:txBody>
      </p:sp>
      <p:sp>
        <p:nvSpPr>
          <p:cNvPr id="9" name="TextBox 8">
            <a:extLst>
              <a:ext uri="{FF2B5EF4-FFF2-40B4-BE49-F238E27FC236}">
                <a16:creationId xmlns:a16="http://schemas.microsoft.com/office/drawing/2014/main" id="{6BCB5A1B-9BDF-487F-8B5C-9879D9BEA6C0}"/>
              </a:ext>
            </a:extLst>
          </p:cNvPr>
          <p:cNvSpPr txBox="1"/>
          <p:nvPr/>
        </p:nvSpPr>
        <p:spPr>
          <a:xfrm>
            <a:off x="711202" y="3686619"/>
            <a:ext cx="8040914" cy="1015663"/>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You must have a perfect balance between good toys and bad toys</a:t>
            </a:r>
            <a:endParaRPr lang="en-US" sz="3000" dirty="0">
              <a:solidFill>
                <a:schemeClr val="bg1"/>
              </a:solidFill>
              <a:latin typeface="Luminari" panose="02000505000000020004" pitchFamily="2" charset="0"/>
            </a:endParaRPr>
          </a:p>
        </p:txBody>
      </p:sp>
      <p:sp>
        <p:nvSpPr>
          <p:cNvPr id="10" name="TextBox 9">
            <a:extLst>
              <a:ext uri="{FF2B5EF4-FFF2-40B4-BE49-F238E27FC236}">
                <a16:creationId xmlns:a16="http://schemas.microsoft.com/office/drawing/2014/main" id="{1FAF1E78-BE37-49CF-8614-C67A750AC47F}"/>
              </a:ext>
            </a:extLst>
          </p:cNvPr>
          <p:cNvSpPr txBox="1"/>
          <p:nvPr/>
        </p:nvSpPr>
        <p:spPr>
          <a:xfrm>
            <a:off x="486229" y="4659079"/>
            <a:ext cx="8244115" cy="553998"/>
          </a:xfrm>
          <a:prstGeom prst="rect">
            <a:avLst/>
          </a:prstGeom>
          <a:noFill/>
        </p:spPr>
        <p:txBody>
          <a:bodyPr wrap="square" rtlCol="0">
            <a:spAutoFit/>
          </a:bodyPr>
          <a:lstStyle/>
          <a:p>
            <a:r>
              <a:rPr lang="en-US" sz="3000" dirty="0"/>
              <a:t>Voodoo</a:t>
            </a:r>
          </a:p>
        </p:txBody>
      </p:sp>
      <p:sp>
        <p:nvSpPr>
          <p:cNvPr id="11" name="TextBox 10">
            <a:extLst>
              <a:ext uri="{FF2B5EF4-FFF2-40B4-BE49-F238E27FC236}">
                <a16:creationId xmlns:a16="http://schemas.microsoft.com/office/drawing/2014/main" id="{12C2F4EC-33A8-49B1-9D9A-330F7CECF87C}"/>
              </a:ext>
            </a:extLst>
          </p:cNvPr>
          <p:cNvSpPr txBox="1"/>
          <p:nvPr/>
        </p:nvSpPr>
        <p:spPr>
          <a:xfrm>
            <a:off x="718458" y="5174337"/>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Let me borrow that doll for a second</a:t>
            </a:r>
          </a:p>
        </p:txBody>
      </p:sp>
      <p:sp>
        <p:nvSpPr>
          <p:cNvPr id="12" name="TextBox 11">
            <a:extLst>
              <a:ext uri="{FF2B5EF4-FFF2-40B4-BE49-F238E27FC236}">
                <a16:creationId xmlns:a16="http://schemas.microsoft.com/office/drawing/2014/main" id="{0FA92E1E-D399-42A5-8D23-FE8A6A3852C4}"/>
              </a:ext>
            </a:extLst>
          </p:cNvPr>
          <p:cNvSpPr txBox="1"/>
          <p:nvPr/>
        </p:nvSpPr>
        <p:spPr>
          <a:xfrm>
            <a:off x="3425373" y="319314"/>
            <a:ext cx="4753428" cy="584775"/>
          </a:xfrm>
          <a:prstGeom prst="rect">
            <a:avLst/>
          </a:prstGeom>
          <a:noFill/>
        </p:spPr>
        <p:txBody>
          <a:bodyPr wrap="square" rtlCol="0">
            <a:spAutoFit/>
          </a:bodyPr>
          <a:lstStyle/>
          <a:p>
            <a:pPr algn="ctr"/>
            <a:r>
              <a:rPr lang="en-US" sz="3200" dirty="0">
                <a:solidFill>
                  <a:schemeClr val="accent2">
                    <a:lumMod val="60000"/>
                    <a:lumOff val="40000"/>
                  </a:schemeClr>
                </a:solidFill>
                <a:latin typeface="Luminari" panose="02000505000000020004" pitchFamily="2" charset="0"/>
              </a:rPr>
              <a:t>The Theology of Toys</a:t>
            </a:r>
          </a:p>
        </p:txBody>
      </p:sp>
    </p:spTree>
    <p:extLst>
      <p:ext uri="{BB962C8B-B14F-4D97-AF65-F5344CB8AC3E}">
        <p14:creationId xmlns:p14="http://schemas.microsoft.com/office/powerpoint/2010/main" val="58547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0"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2000" fill="hold"/>
                                        <p:tgtEl>
                                          <p:spTgt spid="3"/>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6"/>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2000" fill="hold"/>
                                        <p:tgtEl>
                                          <p:spTgt spid="7"/>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3" presetClass="emph" presetSubtype="2" fill="hold" grpId="1" nodeType="withEffect">
                                  <p:stCondLst>
                                    <p:cond delay="0"/>
                                  </p:stCondLst>
                                  <p:childTnLst>
                                    <p:animClr clrSpc="rgb" dir="cw">
                                      <p:cBhvr override="childStyle">
                                        <p:cTn id="42" dur="2000" fill="hold"/>
                                        <p:tgtEl>
                                          <p:spTgt spid="8"/>
                                        </p:tgtEl>
                                        <p:attrNameLst>
                                          <p:attrName>style.color</p:attrName>
                                        </p:attrNameLst>
                                      </p:cBhvr>
                                      <p:to>
                                        <a:schemeClr val="accent2"/>
                                      </p:to>
                                    </p:animClr>
                                  </p:childTnLst>
                                </p:cTn>
                              </p:par>
                              <p:par>
                                <p:cTn id="43" presetID="3" presetClass="emph" presetSubtype="2" fill="hold" grpId="1" nodeType="withEffect">
                                  <p:stCondLst>
                                    <p:cond delay="0"/>
                                  </p:stCondLst>
                                  <p:childTnLst>
                                    <p:animClr clrSpc="rgb" dir="cw">
                                      <p:cBhvr override="childStyle">
                                        <p:cTn id="44" dur="2000" fill="hold"/>
                                        <p:tgtEl>
                                          <p:spTgt spid="9"/>
                                        </p:tgtEl>
                                        <p:attrNameLst>
                                          <p:attrName>style.color</p:attrName>
                                        </p:attrNameLst>
                                      </p:cBhvr>
                                      <p:to>
                                        <a:schemeClr val="accent2"/>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6" grpId="0"/>
      <p:bldP spid="6" grpId="1"/>
      <p:bldP spid="7" grpId="0"/>
      <p:bldP spid="7" grpId="1"/>
      <p:bldP spid="8" grpId="0"/>
      <p:bldP spid="8" grpId="1"/>
      <p:bldP spid="9" grpId="0"/>
      <p:bldP spid="9" grpId="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53998"/>
          </a:xfrm>
          <a:prstGeom prst="rect">
            <a:avLst/>
          </a:prstGeom>
          <a:noFill/>
        </p:spPr>
        <p:txBody>
          <a:bodyPr wrap="square" rtlCol="0">
            <a:spAutoFit/>
          </a:bodyPr>
          <a:lstStyle/>
          <a:p>
            <a:r>
              <a:rPr lang="en-US" sz="3000" dirty="0"/>
              <a:t>Mormonism</a:t>
            </a:r>
          </a:p>
        </p:txBody>
      </p:sp>
      <p:sp>
        <p:nvSpPr>
          <p:cNvPr id="3" name="TextBox 2">
            <a:extLst>
              <a:ext uri="{FF2B5EF4-FFF2-40B4-BE49-F238E27FC236}">
                <a16:creationId xmlns:a16="http://schemas.microsoft.com/office/drawing/2014/main" id="{CF0A00D1-F637-4310-B3B7-0D015B18CEDA}"/>
              </a:ext>
            </a:extLst>
          </p:cNvPr>
          <p:cNvSpPr txBox="1"/>
          <p:nvPr/>
        </p:nvSpPr>
        <p:spPr>
          <a:xfrm>
            <a:off x="703943" y="1640115"/>
            <a:ext cx="8040914" cy="1938992"/>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Every boy can have as many toys as he wants, provided they have been sealed in the celestial toy room</a:t>
            </a:r>
          </a:p>
          <a:p>
            <a:pPr marL="231775" indent="-231775">
              <a:buFont typeface="Arial" panose="020B0604020202020204" pitchFamily="34" charset="0"/>
              <a:buChar char="•"/>
            </a:pPr>
            <a:endParaRPr lang="en-US" sz="3000" dirty="0">
              <a:solidFill>
                <a:schemeClr val="bg1"/>
              </a:solidFill>
              <a:latin typeface="Luminari" panose="02000505000000020004" pitchFamily="2" charset="0"/>
            </a:endParaRPr>
          </a:p>
        </p:txBody>
      </p:sp>
      <p:sp>
        <p:nvSpPr>
          <p:cNvPr id="6" name="TextBox 5">
            <a:extLst>
              <a:ext uri="{FF2B5EF4-FFF2-40B4-BE49-F238E27FC236}">
                <a16:creationId xmlns:a16="http://schemas.microsoft.com/office/drawing/2014/main" id="{F28A8F06-4369-461A-A8A8-C04E6A93EA7D}"/>
              </a:ext>
            </a:extLst>
          </p:cNvPr>
          <p:cNvSpPr txBox="1"/>
          <p:nvPr/>
        </p:nvSpPr>
        <p:spPr>
          <a:xfrm>
            <a:off x="478970" y="3055256"/>
            <a:ext cx="8244115" cy="553998"/>
          </a:xfrm>
          <a:prstGeom prst="rect">
            <a:avLst/>
          </a:prstGeom>
          <a:noFill/>
        </p:spPr>
        <p:txBody>
          <a:bodyPr wrap="square" rtlCol="0">
            <a:spAutoFit/>
          </a:bodyPr>
          <a:lstStyle/>
          <a:p>
            <a:r>
              <a:rPr lang="en-US" sz="3000" dirty="0"/>
              <a:t>Seventh Day Adventist</a:t>
            </a:r>
          </a:p>
        </p:txBody>
      </p:sp>
      <p:sp>
        <p:nvSpPr>
          <p:cNvPr id="7" name="TextBox 6">
            <a:extLst>
              <a:ext uri="{FF2B5EF4-FFF2-40B4-BE49-F238E27FC236}">
                <a16:creationId xmlns:a16="http://schemas.microsoft.com/office/drawing/2014/main" id="{CA2161E7-3ED8-4DFE-B490-BBC8C9A08868}"/>
              </a:ext>
            </a:extLst>
          </p:cNvPr>
          <p:cNvSpPr txBox="1"/>
          <p:nvPr/>
        </p:nvSpPr>
        <p:spPr>
          <a:xfrm>
            <a:off x="711199" y="3570513"/>
            <a:ext cx="8040914" cy="1015663"/>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He who plays with his toys on Saturday loses</a:t>
            </a:r>
            <a:endParaRPr lang="en-US" sz="3000" dirty="0">
              <a:solidFill>
                <a:schemeClr val="bg1"/>
              </a:solidFill>
              <a:latin typeface="Luminari" panose="02000505000000020004" pitchFamily="2" charset="0"/>
            </a:endParaRPr>
          </a:p>
        </p:txBody>
      </p:sp>
      <p:sp>
        <p:nvSpPr>
          <p:cNvPr id="8" name="TextBox 7">
            <a:extLst>
              <a:ext uri="{FF2B5EF4-FFF2-40B4-BE49-F238E27FC236}">
                <a16:creationId xmlns:a16="http://schemas.microsoft.com/office/drawing/2014/main" id="{E36F212C-8A9B-49FA-A7A3-A2EA65F0D255}"/>
              </a:ext>
            </a:extLst>
          </p:cNvPr>
          <p:cNvSpPr txBox="1"/>
          <p:nvPr/>
        </p:nvSpPr>
        <p:spPr>
          <a:xfrm>
            <a:off x="478973" y="4521185"/>
            <a:ext cx="8244115" cy="553998"/>
          </a:xfrm>
          <a:prstGeom prst="rect">
            <a:avLst/>
          </a:prstGeom>
          <a:noFill/>
        </p:spPr>
        <p:txBody>
          <a:bodyPr wrap="square" rtlCol="0">
            <a:spAutoFit/>
          </a:bodyPr>
          <a:lstStyle/>
          <a:p>
            <a:r>
              <a:rPr lang="en-US" sz="3000" dirty="0"/>
              <a:t>Church of Christ</a:t>
            </a:r>
          </a:p>
        </p:txBody>
      </p:sp>
      <p:sp>
        <p:nvSpPr>
          <p:cNvPr id="9" name="TextBox 8">
            <a:extLst>
              <a:ext uri="{FF2B5EF4-FFF2-40B4-BE49-F238E27FC236}">
                <a16:creationId xmlns:a16="http://schemas.microsoft.com/office/drawing/2014/main" id="{6BCB5A1B-9BDF-487F-8B5C-9879D9BEA6C0}"/>
              </a:ext>
            </a:extLst>
          </p:cNvPr>
          <p:cNvSpPr txBox="1"/>
          <p:nvPr/>
        </p:nvSpPr>
        <p:spPr>
          <a:xfrm>
            <a:off x="711202" y="5029186"/>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He whose toys makes music loses</a:t>
            </a:r>
            <a:endParaRPr lang="en-US" sz="3000" dirty="0">
              <a:solidFill>
                <a:schemeClr val="bg1"/>
              </a:solidFill>
              <a:latin typeface="Luminari" panose="02000505000000020004" pitchFamily="2" charset="0"/>
            </a:endParaRPr>
          </a:p>
        </p:txBody>
      </p:sp>
      <p:sp>
        <p:nvSpPr>
          <p:cNvPr id="10" name="TextBox 9">
            <a:extLst>
              <a:ext uri="{FF2B5EF4-FFF2-40B4-BE49-F238E27FC236}">
                <a16:creationId xmlns:a16="http://schemas.microsoft.com/office/drawing/2014/main" id="{2A6DE44D-EB87-4EAF-81DB-9080E7D99220}"/>
              </a:ext>
            </a:extLst>
          </p:cNvPr>
          <p:cNvSpPr txBox="1"/>
          <p:nvPr/>
        </p:nvSpPr>
        <p:spPr>
          <a:xfrm>
            <a:off x="3425373" y="319314"/>
            <a:ext cx="4753428" cy="584775"/>
          </a:xfrm>
          <a:prstGeom prst="rect">
            <a:avLst/>
          </a:prstGeom>
          <a:noFill/>
        </p:spPr>
        <p:txBody>
          <a:bodyPr wrap="square" rtlCol="0">
            <a:spAutoFit/>
          </a:bodyPr>
          <a:lstStyle/>
          <a:p>
            <a:pPr algn="ctr"/>
            <a:r>
              <a:rPr lang="en-US" sz="3200" dirty="0">
                <a:solidFill>
                  <a:schemeClr val="accent2">
                    <a:lumMod val="60000"/>
                    <a:lumOff val="40000"/>
                  </a:schemeClr>
                </a:solidFill>
                <a:latin typeface="Luminari" panose="02000505000000020004" pitchFamily="2" charset="0"/>
              </a:rPr>
              <a:t>The Theology of Toys</a:t>
            </a:r>
          </a:p>
        </p:txBody>
      </p:sp>
    </p:spTree>
    <p:extLst>
      <p:ext uri="{BB962C8B-B14F-4D97-AF65-F5344CB8AC3E}">
        <p14:creationId xmlns:p14="http://schemas.microsoft.com/office/powerpoint/2010/main" val="303999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0"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2000" fill="hold"/>
                                        <p:tgtEl>
                                          <p:spTgt spid="3"/>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6"/>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2000" fill="hold"/>
                                        <p:tgtEl>
                                          <p:spTgt spid="7"/>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6" grpId="0"/>
      <p:bldP spid="6" grpId="1"/>
      <p:bldP spid="7" grpId="0"/>
      <p:bldP spid="7" grpId="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53998"/>
          </a:xfrm>
          <a:prstGeom prst="rect">
            <a:avLst/>
          </a:prstGeom>
          <a:noFill/>
        </p:spPr>
        <p:txBody>
          <a:bodyPr wrap="square" rtlCol="0">
            <a:spAutoFit/>
          </a:bodyPr>
          <a:lstStyle/>
          <a:p>
            <a:r>
              <a:rPr lang="en-US" sz="3000" dirty="0"/>
              <a:t>Baptist</a:t>
            </a:r>
          </a:p>
        </p:txBody>
      </p:sp>
      <p:sp>
        <p:nvSpPr>
          <p:cNvPr id="3" name="TextBox 2">
            <a:extLst>
              <a:ext uri="{FF2B5EF4-FFF2-40B4-BE49-F238E27FC236}">
                <a16:creationId xmlns:a16="http://schemas.microsoft.com/office/drawing/2014/main" id="{CF0A00D1-F637-4310-B3B7-0D015B18CEDA}"/>
              </a:ext>
            </a:extLst>
          </p:cNvPr>
          <p:cNvSpPr txBox="1"/>
          <p:nvPr/>
        </p:nvSpPr>
        <p:spPr>
          <a:xfrm>
            <a:off x="703943" y="1640115"/>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Once played, always played</a:t>
            </a:r>
            <a:endParaRPr lang="en-US" sz="3000" dirty="0">
              <a:solidFill>
                <a:schemeClr val="bg1"/>
              </a:solidFill>
              <a:latin typeface="Luminari" panose="02000505000000020004" pitchFamily="2" charset="0"/>
            </a:endParaRPr>
          </a:p>
        </p:txBody>
      </p:sp>
      <p:sp>
        <p:nvSpPr>
          <p:cNvPr id="6" name="TextBox 5">
            <a:extLst>
              <a:ext uri="{FF2B5EF4-FFF2-40B4-BE49-F238E27FC236}">
                <a16:creationId xmlns:a16="http://schemas.microsoft.com/office/drawing/2014/main" id="{F28A8F06-4369-461A-A8A8-C04E6A93EA7D}"/>
              </a:ext>
            </a:extLst>
          </p:cNvPr>
          <p:cNvSpPr txBox="1"/>
          <p:nvPr/>
        </p:nvSpPr>
        <p:spPr>
          <a:xfrm>
            <a:off x="478970" y="2155375"/>
            <a:ext cx="8244115" cy="553998"/>
          </a:xfrm>
          <a:prstGeom prst="rect">
            <a:avLst/>
          </a:prstGeom>
          <a:noFill/>
        </p:spPr>
        <p:txBody>
          <a:bodyPr wrap="square" rtlCol="0">
            <a:spAutoFit/>
          </a:bodyPr>
          <a:lstStyle/>
          <a:p>
            <a:r>
              <a:rPr lang="en-US" sz="3000" dirty="0"/>
              <a:t>Jehovah’s </a:t>
            </a:r>
            <a:r>
              <a:rPr lang="en-US" sz="3000" dirty="0" err="1"/>
              <a:t>Wistness</a:t>
            </a:r>
            <a:endParaRPr lang="en-US" sz="3000" dirty="0"/>
          </a:p>
        </p:txBody>
      </p:sp>
      <p:sp>
        <p:nvSpPr>
          <p:cNvPr id="7" name="TextBox 6">
            <a:extLst>
              <a:ext uri="{FF2B5EF4-FFF2-40B4-BE49-F238E27FC236}">
                <a16:creationId xmlns:a16="http://schemas.microsoft.com/office/drawing/2014/main" id="{CA2161E7-3ED8-4DFE-B490-BBC8C9A08868}"/>
              </a:ext>
            </a:extLst>
          </p:cNvPr>
          <p:cNvSpPr txBox="1"/>
          <p:nvPr/>
        </p:nvSpPr>
        <p:spPr>
          <a:xfrm>
            <a:off x="711199" y="2670632"/>
            <a:ext cx="8040914" cy="1015663"/>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He who sells the most toys door to door wins</a:t>
            </a:r>
            <a:endParaRPr lang="en-US" sz="3000" dirty="0">
              <a:solidFill>
                <a:schemeClr val="bg1"/>
              </a:solidFill>
              <a:latin typeface="Luminari" panose="02000505000000020004" pitchFamily="2" charset="0"/>
            </a:endParaRPr>
          </a:p>
        </p:txBody>
      </p:sp>
      <p:sp>
        <p:nvSpPr>
          <p:cNvPr id="8" name="TextBox 7">
            <a:extLst>
              <a:ext uri="{FF2B5EF4-FFF2-40B4-BE49-F238E27FC236}">
                <a16:creationId xmlns:a16="http://schemas.microsoft.com/office/drawing/2014/main" id="{E36F212C-8A9B-49FA-A7A3-A2EA65F0D255}"/>
              </a:ext>
            </a:extLst>
          </p:cNvPr>
          <p:cNvSpPr txBox="1"/>
          <p:nvPr/>
        </p:nvSpPr>
        <p:spPr>
          <a:xfrm>
            <a:off x="478973" y="3621304"/>
            <a:ext cx="8244115" cy="553998"/>
          </a:xfrm>
          <a:prstGeom prst="rect">
            <a:avLst/>
          </a:prstGeom>
          <a:noFill/>
        </p:spPr>
        <p:txBody>
          <a:bodyPr wrap="square" rtlCol="0">
            <a:spAutoFit/>
          </a:bodyPr>
          <a:lstStyle/>
          <a:p>
            <a:r>
              <a:rPr lang="en-US" sz="3000" dirty="0"/>
              <a:t>Pentecostalism </a:t>
            </a:r>
          </a:p>
        </p:txBody>
      </p:sp>
      <p:sp>
        <p:nvSpPr>
          <p:cNvPr id="9" name="TextBox 8">
            <a:extLst>
              <a:ext uri="{FF2B5EF4-FFF2-40B4-BE49-F238E27FC236}">
                <a16:creationId xmlns:a16="http://schemas.microsoft.com/office/drawing/2014/main" id="{6BCB5A1B-9BDF-487F-8B5C-9879D9BEA6C0}"/>
              </a:ext>
            </a:extLst>
          </p:cNvPr>
          <p:cNvSpPr txBox="1"/>
          <p:nvPr/>
        </p:nvSpPr>
        <p:spPr>
          <a:xfrm>
            <a:off x="711202" y="4129305"/>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He whose toys can talk wins</a:t>
            </a:r>
            <a:endParaRPr lang="en-US" sz="3000" dirty="0">
              <a:solidFill>
                <a:schemeClr val="bg1"/>
              </a:solidFill>
              <a:latin typeface="Luminari" panose="02000505000000020004" pitchFamily="2" charset="0"/>
            </a:endParaRPr>
          </a:p>
        </p:txBody>
      </p:sp>
      <p:sp>
        <p:nvSpPr>
          <p:cNvPr id="11" name="TextBox 10">
            <a:extLst>
              <a:ext uri="{FF2B5EF4-FFF2-40B4-BE49-F238E27FC236}">
                <a16:creationId xmlns:a16="http://schemas.microsoft.com/office/drawing/2014/main" id="{AFAC5A70-907A-42F8-A13A-8AB6058CF2F6}"/>
              </a:ext>
            </a:extLst>
          </p:cNvPr>
          <p:cNvSpPr txBox="1"/>
          <p:nvPr/>
        </p:nvSpPr>
        <p:spPr>
          <a:xfrm>
            <a:off x="486229" y="4659079"/>
            <a:ext cx="8244115" cy="553998"/>
          </a:xfrm>
          <a:prstGeom prst="rect">
            <a:avLst/>
          </a:prstGeom>
          <a:noFill/>
        </p:spPr>
        <p:txBody>
          <a:bodyPr wrap="square" rtlCol="0">
            <a:spAutoFit/>
          </a:bodyPr>
          <a:lstStyle/>
          <a:p>
            <a:r>
              <a:rPr lang="en-US" sz="3000" dirty="0"/>
              <a:t>Confucianism</a:t>
            </a:r>
          </a:p>
        </p:txBody>
      </p:sp>
      <p:sp>
        <p:nvSpPr>
          <p:cNvPr id="12" name="TextBox 11">
            <a:extLst>
              <a:ext uri="{FF2B5EF4-FFF2-40B4-BE49-F238E27FC236}">
                <a16:creationId xmlns:a16="http://schemas.microsoft.com/office/drawing/2014/main" id="{256CA194-ABC8-486E-A1C0-DAAE81E554D8}"/>
              </a:ext>
            </a:extLst>
          </p:cNvPr>
          <p:cNvSpPr txBox="1"/>
          <p:nvPr/>
        </p:nvSpPr>
        <p:spPr>
          <a:xfrm>
            <a:off x="718458" y="5138052"/>
            <a:ext cx="8040914" cy="1015663"/>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Once a toy is dipped in water, it is no longer dry</a:t>
            </a:r>
          </a:p>
        </p:txBody>
      </p:sp>
      <p:sp>
        <p:nvSpPr>
          <p:cNvPr id="13" name="TextBox 12">
            <a:extLst>
              <a:ext uri="{FF2B5EF4-FFF2-40B4-BE49-F238E27FC236}">
                <a16:creationId xmlns:a16="http://schemas.microsoft.com/office/drawing/2014/main" id="{89913192-E4BD-4F21-8913-F4C23DE3E4D4}"/>
              </a:ext>
            </a:extLst>
          </p:cNvPr>
          <p:cNvSpPr txBox="1"/>
          <p:nvPr/>
        </p:nvSpPr>
        <p:spPr>
          <a:xfrm>
            <a:off x="3425373" y="319314"/>
            <a:ext cx="4753428" cy="584775"/>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The Theology of Toys</a:t>
            </a:r>
          </a:p>
        </p:txBody>
      </p:sp>
    </p:spTree>
    <p:extLst>
      <p:ext uri="{BB962C8B-B14F-4D97-AF65-F5344CB8AC3E}">
        <p14:creationId xmlns:p14="http://schemas.microsoft.com/office/powerpoint/2010/main" val="304846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0"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2000" fill="hold"/>
                                        <p:tgtEl>
                                          <p:spTgt spid="3"/>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6"/>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2000" fill="hold"/>
                                        <p:tgtEl>
                                          <p:spTgt spid="7"/>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6" grpId="0"/>
      <p:bldP spid="6" grpId="1"/>
      <p:bldP spid="7" grpId="0"/>
      <p:bldP spid="7" grpId="1"/>
      <p:bldP spid="8"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Tree>
    <p:extLst>
      <p:ext uri="{BB962C8B-B14F-4D97-AF65-F5344CB8AC3E}">
        <p14:creationId xmlns:p14="http://schemas.microsoft.com/office/powerpoint/2010/main" val="376970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200" dirty="0">
                <a:solidFill>
                  <a:schemeClr val="accent2">
                    <a:lumMod val="60000"/>
                    <a:lumOff val="40000"/>
                  </a:schemeClr>
                </a:solidFill>
              </a:rPr>
              <a:t>received</a:t>
            </a:r>
            <a:r>
              <a:rPr lang="en-US" sz="3200" dirty="0"/>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paralambanō</a:t>
            </a:r>
            <a:r>
              <a:rPr lang="en-US" sz="3200" i="1" dirty="0"/>
              <a:t> </a:t>
            </a:r>
            <a:r>
              <a:rPr lang="en-US" sz="3200" dirty="0"/>
              <a:t>– </a:t>
            </a:r>
            <a:r>
              <a:rPr lang="en-US" sz="3200" i="1" dirty="0"/>
              <a:t>to join together, to take to one’s self</a:t>
            </a:r>
            <a:endParaRPr lang="en-US" sz="3200" dirty="0"/>
          </a:p>
        </p:txBody>
      </p:sp>
      <p:sp>
        <p:nvSpPr>
          <p:cNvPr id="10" name="TextBox 9">
            <a:extLst>
              <a:ext uri="{FF2B5EF4-FFF2-40B4-BE49-F238E27FC236}">
                <a16:creationId xmlns:a16="http://schemas.microsoft.com/office/drawing/2014/main" id="{C58719F0-80AC-4EAB-ADA7-3F6BA51CAE79}"/>
              </a:ext>
            </a:extLst>
          </p:cNvPr>
          <p:cNvSpPr txBox="1"/>
          <p:nvPr/>
        </p:nvSpPr>
        <p:spPr>
          <a:xfrm>
            <a:off x="285731" y="7008000"/>
            <a:ext cx="8872538" cy="230832"/>
          </a:xfrm>
          <a:prstGeom prst="rect">
            <a:avLst/>
          </a:prstGeom>
          <a:noFill/>
        </p:spPr>
        <p:txBody>
          <a:bodyPr wrap="square" rtlCol="0">
            <a:spAutoFit/>
          </a:bodyPr>
          <a:lstStyle/>
          <a:p>
            <a:r>
              <a:rPr lang="en-US" sz="900">
                <a:hlinkClick r:id="rId3" tooltip="http://commons.uncyclomedia.org/wiki/Image:Closed_bible_01_01.svg"/>
              </a:rPr>
              <a:t>This Photo</a:t>
            </a:r>
            <a:r>
              <a:rPr lang="en-US" sz="900"/>
              <a:t> by Unknown Author is licensed under </a:t>
            </a:r>
            <a:r>
              <a:rPr lang="en-US" sz="900">
                <a:hlinkClick r:id="rId4" tooltip="https://creativecommons.org/licenses/by-nc-sa/2.5/"/>
              </a:rPr>
              <a:t>CC BY-NC-SA</a:t>
            </a:r>
            <a:endParaRPr lang="en-US" sz="900"/>
          </a:p>
        </p:txBody>
      </p:sp>
    </p:spTree>
    <p:extLst>
      <p:ext uri="{BB962C8B-B14F-4D97-AF65-F5344CB8AC3E}">
        <p14:creationId xmlns:p14="http://schemas.microsoft.com/office/powerpoint/2010/main" val="67207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2C2F865-F8DB-47EF-8C86-54B0D67FA2BA}"/>
              </a:ext>
            </a:extLst>
          </p:cNvPr>
          <p:cNvSpPr txBox="1"/>
          <p:nvPr/>
        </p:nvSpPr>
        <p:spPr>
          <a:xfrm rot="302242">
            <a:off x="595087" y="4061285"/>
            <a:ext cx="5747657" cy="1815882"/>
          </a:xfrm>
          <a:prstGeom prst="rect">
            <a:avLst/>
          </a:prstGeom>
          <a:noFill/>
        </p:spPr>
        <p:txBody>
          <a:bodyPr wrap="square" rtlCol="0">
            <a:spAutoFit/>
          </a:bodyPr>
          <a:lstStyle/>
          <a:p>
            <a:r>
              <a:rPr lang="en-US" sz="2800" dirty="0"/>
              <a:t>It has been tried in the court of objective examination and has answered every charge; silenced every critic</a:t>
            </a:r>
            <a:endParaRPr lang="en-US" sz="2800" dirty="0">
              <a:solidFill>
                <a:schemeClr val="bg1"/>
              </a:solidFill>
              <a:latin typeface="Luminari" panose="02000505000000020004" pitchFamily="2" charset="0"/>
            </a:endParaRPr>
          </a:p>
        </p:txBody>
      </p:sp>
      <p:sp>
        <p:nvSpPr>
          <p:cNvPr id="15" name="TextBox 14">
            <a:extLst>
              <a:ext uri="{FF2B5EF4-FFF2-40B4-BE49-F238E27FC236}">
                <a16:creationId xmlns:a16="http://schemas.microsoft.com/office/drawing/2014/main" id="{E6DC5928-142E-4168-933D-ECB0944569F0}"/>
              </a:ext>
            </a:extLst>
          </p:cNvPr>
          <p:cNvSpPr txBox="1"/>
          <p:nvPr/>
        </p:nvSpPr>
        <p:spPr>
          <a:xfrm>
            <a:off x="2002972" y="4782455"/>
            <a:ext cx="5558971" cy="1384995"/>
          </a:xfrm>
          <a:prstGeom prst="rect">
            <a:avLst/>
          </a:prstGeom>
          <a:noFill/>
        </p:spPr>
        <p:txBody>
          <a:bodyPr wrap="square" rtlCol="0">
            <a:spAutoFit/>
          </a:bodyPr>
          <a:lstStyle/>
          <a:p>
            <a:r>
              <a:rPr lang="en-US" sz="2800" dirty="0">
                <a:solidFill>
                  <a:schemeClr val="accent2">
                    <a:lumMod val="60000"/>
                    <a:lumOff val="40000"/>
                  </a:schemeClr>
                </a:solidFill>
              </a:rPr>
              <a:t>… the power of God to salvation to everyone who believes </a:t>
            </a:r>
            <a:r>
              <a:rPr lang="en-US" sz="2800" dirty="0"/>
              <a:t>(Rom. 1:16)</a:t>
            </a:r>
            <a:endParaRPr lang="en-US" sz="4400" dirty="0">
              <a:solidFill>
                <a:schemeClr val="bg1"/>
              </a:solidFill>
              <a:latin typeface="Luminari" panose="02000505000000020004" pitchFamily="2" charset="0"/>
            </a:endParaRPr>
          </a:p>
        </p:txBody>
      </p:sp>
      <p:pic>
        <p:nvPicPr>
          <p:cNvPr id="16" name="Picture 15">
            <a:extLst>
              <a:ext uri="{FF2B5EF4-FFF2-40B4-BE49-F238E27FC236}">
                <a16:creationId xmlns:a16="http://schemas.microsoft.com/office/drawing/2014/main" id="{4CAE3463-F5EE-4E11-A0CF-388613B4D15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86247" y="1003752"/>
            <a:ext cx="3038475" cy="2876550"/>
          </a:xfrm>
          <a:prstGeom prst="rect">
            <a:avLst/>
          </a:prstGeom>
        </p:spPr>
      </p:pic>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10" name="TextBox 9">
            <a:extLst>
              <a:ext uri="{FF2B5EF4-FFF2-40B4-BE49-F238E27FC236}">
                <a16:creationId xmlns:a16="http://schemas.microsoft.com/office/drawing/2014/main" id="{C58719F0-80AC-4EAB-ADA7-3F6BA51CAE79}"/>
              </a:ext>
            </a:extLst>
          </p:cNvPr>
          <p:cNvSpPr txBox="1"/>
          <p:nvPr/>
        </p:nvSpPr>
        <p:spPr>
          <a:xfrm>
            <a:off x="285731" y="7008000"/>
            <a:ext cx="8872538" cy="230832"/>
          </a:xfrm>
          <a:prstGeom prst="rect">
            <a:avLst/>
          </a:prstGeom>
          <a:noFill/>
        </p:spPr>
        <p:txBody>
          <a:bodyPr wrap="square" rtlCol="0">
            <a:spAutoFit/>
          </a:bodyPr>
          <a:lstStyle/>
          <a:p>
            <a:r>
              <a:rPr lang="en-US" sz="900">
                <a:hlinkClick r:id="rId5" tooltip="http://commons.uncyclomedia.org/wiki/Image:Closed_bible_01_01.svg"/>
              </a:rPr>
              <a:t>This Photo</a:t>
            </a:r>
            <a:r>
              <a:rPr lang="en-US" sz="900"/>
              <a:t> by Unknown Author is licensed under </a:t>
            </a:r>
            <a:r>
              <a:rPr lang="en-US" sz="900">
                <a:hlinkClick r:id="rId6" tooltip="https://creativecommons.org/licenses/by-nc-sa/2.5/"/>
              </a:rPr>
              <a:t>CC BY-NC-SA</a:t>
            </a:r>
            <a:endParaRPr lang="en-US" sz="900"/>
          </a:p>
        </p:txBody>
      </p:sp>
      <p:sp>
        <p:nvSpPr>
          <p:cNvPr id="11" name="TextBox 10">
            <a:extLst>
              <a:ext uri="{FF2B5EF4-FFF2-40B4-BE49-F238E27FC236}">
                <a16:creationId xmlns:a16="http://schemas.microsoft.com/office/drawing/2014/main" id="{BDB753FE-C467-420F-BC96-F151A06779BE}"/>
              </a:ext>
            </a:extLst>
          </p:cNvPr>
          <p:cNvSpPr txBox="1"/>
          <p:nvPr/>
        </p:nvSpPr>
        <p:spPr>
          <a:xfrm rot="423675">
            <a:off x="195942" y="1966687"/>
            <a:ext cx="5747657" cy="954107"/>
          </a:xfrm>
          <a:prstGeom prst="rect">
            <a:avLst/>
          </a:prstGeom>
          <a:noFill/>
        </p:spPr>
        <p:txBody>
          <a:bodyPr wrap="square" rtlCol="0">
            <a:spAutoFit/>
          </a:bodyPr>
          <a:lstStyle/>
          <a:p>
            <a:r>
              <a:rPr lang="en-US" sz="2800" dirty="0"/>
              <a:t>It has been inspected and has passed muster</a:t>
            </a:r>
            <a:endParaRPr lang="en-US" sz="4400" dirty="0">
              <a:solidFill>
                <a:schemeClr val="bg1"/>
              </a:solidFill>
              <a:latin typeface="Luminari" panose="02000505000000020004" pitchFamily="2" charset="0"/>
            </a:endParaRPr>
          </a:p>
        </p:txBody>
      </p:sp>
      <p:sp>
        <p:nvSpPr>
          <p:cNvPr id="12" name="TextBox 11">
            <a:extLst>
              <a:ext uri="{FF2B5EF4-FFF2-40B4-BE49-F238E27FC236}">
                <a16:creationId xmlns:a16="http://schemas.microsoft.com/office/drawing/2014/main" id="{6FA97A74-D40C-477F-8689-959DEC833AAB}"/>
              </a:ext>
            </a:extLst>
          </p:cNvPr>
          <p:cNvSpPr txBox="1"/>
          <p:nvPr/>
        </p:nvSpPr>
        <p:spPr>
          <a:xfrm rot="21317839">
            <a:off x="3171370" y="4158344"/>
            <a:ext cx="5747657" cy="954107"/>
          </a:xfrm>
          <a:prstGeom prst="rect">
            <a:avLst/>
          </a:prstGeom>
          <a:noFill/>
        </p:spPr>
        <p:txBody>
          <a:bodyPr wrap="square" rtlCol="0">
            <a:spAutoFit/>
          </a:bodyPr>
          <a:lstStyle/>
          <a:p>
            <a:r>
              <a:rPr lang="en-US" sz="2800" dirty="0"/>
              <a:t>It has been fired in the crucible and has come forth as pure gold</a:t>
            </a:r>
          </a:p>
        </p:txBody>
      </p:sp>
      <p:sp>
        <p:nvSpPr>
          <p:cNvPr id="14" name="TextBox 13">
            <a:extLst>
              <a:ext uri="{FF2B5EF4-FFF2-40B4-BE49-F238E27FC236}">
                <a16:creationId xmlns:a16="http://schemas.microsoft.com/office/drawing/2014/main" id="{359A75F7-2C36-4BD7-A42E-643C8EC4E284}"/>
              </a:ext>
            </a:extLst>
          </p:cNvPr>
          <p:cNvSpPr txBox="1"/>
          <p:nvPr/>
        </p:nvSpPr>
        <p:spPr>
          <a:xfrm rot="21377863">
            <a:off x="1676401" y="2515513"/>
            <a:ext cx="5747657" cy="1815882"/>
          </a:xfrm>
          <a:prstGeom prst="rect">
            <a:avLst/>
          </a:prstGeom>
          <a:noFill/>
        </p:spPr>
        <p:txBody>
          <a:bodyPr wrap="square" rtlCol="0">
            <a:spAutoFit/>
          </a:bodyPr>
          <a:lstStyle/>
          <a:p>
            <a:r>
              <a:rPr lang="en-US" sz="2800" dirty="0"/>
              <a:t>It has been attacked, derided, ridiculed, demonized, ostracized, vilified and has been attempted to be condemned and banned</a:t>
            </a:r>
          </a:p>
        </p:txBody>
      </p:sp>
      <p:sp>
        <p:nvSpPr>
          <p:cNvPr id="17" name="TextBox 16">
            <a:extLst>
              <a:ext uri="{FF2B5EF4-FFF2-40B4-BE49-F238E27FC236}">
                <a16:creationId xmlns:a16="http://schemas.microsoft.com/office/drawing/2014/main" id="{A3DD2165-5078-4E73-9B56-1FA18B7B40DD}"/>
              </a:ext>
            </a:extLst>
          </p:cNvPr>
          <p:cNvSpPr txBox="1"/>
          <p:nvPr/>
        </p:nvSpPr>
        <p:spPr>
          <a:xfrm>
            <a:off x="2082800" y="1146633"/>
            <a:ext cx="5006905" cy="584775"/>
          </a:xfrm>
          <a:prstGeom prst="rect">
            <a:avLst/>
          </a:prstGeom>
          <a:noFill/>
        </p:spPr>
        <p:txBody>
          <a:bodyPr wrap="square" rtlCol="0">
            <a:spAutoFit/>
          </a:bodyPr>
          <a:lstStyle/>
          <a:p>
            <a:pPr algn="ctr"/>
            <a:r>
              <a:rPr lang="en-US" sz="3200"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rPr>
              <a:t>This is the Word of God</a:t>
            </a:r>
          </a:p>
        </p:txBody>
      </p:sp>
    </p:spTree>
    <p:extLst>
      <p:ext uri="{BB962C8B-B14F-4D97-AF65-F5344CB8AC3E}">
        <p14:creationId xmlns:p14="http://schemas.microsoft.com/office/powerpoint/2010/main" val="401815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xit" presetSubtype="0" fill="hold" grpId="1" nodeType="withEffect">
                                  <p:stCondLst>
                                    <p:cond delay="0"/>
                                  </p:stCondLst>
                                  <p:childTnLst>
                                    <p:animEffect transition="out" filter="fade">
                                      <p:cBhvr>
                                        <p:cTn id="23" dur="3000"/>
                                        <p:tgtEl>
                                          <p:spTgt spid="11"/>
                                        </p:tgtEl>
                                      </p:cBhvr>
                                    </p:animEffect>
                                    <p:set>
                                      <p:cBhvr>
                                        <p:cTn id="24" dur="1" fill="hold">
                                          <p:stCondLst>
                                            <p:cond delay="29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xit" presetSubtype="0" fill="hold" grpId="1" nodeType="withEffect">
                                  <p:stCondLst>
                                    <p:cond delay="0"/>
                                  </p:stCondLst>
                                  <p:childTnLst>
                                    <p:animEffect transition="out" filter="fade">
                                      <p:cBhvr>
                                        <p:cTn id="31" dur="2000"/>
                                        <p:tgtEl>
                                          <p:spTgt spid="12"/>
                                        </p:tgtEl>
                                      </p:cBhvr>
                                    </p:animEffect>
                                    <p:set>
                                      <p:cBhvr>
                                        <p:cTn id="32" dur="1" fill="hold">
                                          <p:stCondLst>
                                            <p:cond delay="19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xit" presetSubtype="0" fill="hold" grpId="1" nodeType="withEffect">
                                  <p:stCondLst>
                                    <p:cond delay="0"/>
                                  </p:stCondLst>
                                  <p:childTnLst>
                                    <p:animEffect transition="out" filter="fade">
                                      <p:cBhvr>
                                        <p:cTn id="39" dur="2000"/>
                                        <p:tgtEl>
                                          <p:spTgt spid="13"/>
                                        </p:tgtEl>
                                      </p:cBhvr>
                                    </p:animEffect>
                                    <p:set>
                                      <p:cBhvr>
                                        <p:cTn id="40" dur="1" fill="hold">
                                          <p:stCondLst>
                                            <p:cond delay="19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3000"/>
                                        <p:tgtEl>
                                          <p:spTgt spid="14"/>
                                        </p:tgtEl>
                                      </p:cBhvr>
                                    </p:animEffect>
                                    <p:set>
                                      <p:cBhvr>
                                        <p:cTn id="49" dur="1" fill="hold">
                                          <p:stCondLst>
                                            <p:cond delay="2999"/>
                                          </p:stCondLst>
                                        </p:cTn>
                                        <p:tgtEl>
                                          <p:spTgt spid="14"/>
                                        </p:tgtEl>
                                        <p:attrNameLst>
                                          <p:attrName>style.visibility</p:attrName>
                                        </p:attrNameLst>
                                      </p:cBhvr>
                                      <p:to>
                                        <p:strVal val="hidden"/>
                                      </p:to>
                                    </p:set>
                                  </p:childTnLst>
                                </p:cTn>
                              </p:par>
                              <p:par>
                                <p:cTn id="50" presetID="6" presetClass="emph" presetSubtype="0" fill="hold" grpId="1" nodeType="withEffect">
                                  <p:stCondLst>
                                    <p:cond delay="1000"/>
                                  </p:stCondLst>
                                  <p:childTnLst>
                                    <p:animScale>
                                      <p:cBhvr>
                                        <p:cTn id="51" dur="1000" fill="hold"/>
                                        <p:tgtEl>
                                          <p:spTgt spid="15"/>
                                        </p:tgtEl>
                                      </p:cBhvr>
                                      <p:by x="150000" y="150000"/>
                                    </p:animScale>
                                  </p:childTnLst>
                                </p:cTn>
                              </p:par>
                              <p:par>
                                <p:cTn id="52" presetID="64" presetClass="path" presetSubtype="0" fill="hold" grpId="2" nodeType="withEffect">
                                  <p:stCondLst>
                                    <p:cond delay="1000"/>
                                  </p:stCondLst>
                                  <p:childTnLst>
                                    <p:animMotion origin="layout" path="M 3.33333E-6 3.7037E-7 L 3.33333E-6 -0.25 " pathEditMode="relative" rAng="0" ptsTypes="AA">
                                      <p:cBhvr>
                                        <p:cTn id="53" dur="1000" fill="hold"/>
                                        <p:tgtEl>
                                          <p:spTgt spid="15"/>
                                        </p:tgtEl>
                                        <p:attrNameLst>
                                          <p:attrName>ppt_x</p:attrName>
                                          <p:attrName>ppt_y</p:attrName>
                                        </p:attrNameLst>
                                      </p:cBhvr>
                                      <p:rCtr x="0" y="-12500"/>
                                    </p:animMotion>
                                  </p:childTnLst>
                                </p:cTn>
                              </p:par>
                              <p:par>
                                <p:cTn id="54" presetID="10" presetClass="exit" presetSubtype="0" fill="hold" nodeType="withEffect">
                                  <p:stCondLst>
                                    <p:cond delay="1000"/>
                                  </p:stCondLst>
                                  <p:childTnLst>
                                    <p:animEffect transition="out" filter="fade">
                                      <p:cBhvr>
                                        <p:cTn id="55" dur="2000"/>
                                        <p:tgtEl>
                                          <p:spTgt spid="16"/>
                                        </p:tgtEl>
                                      </p:cBhvr>
                                    </p:animEffect>
                                    <p:set>
                                      <p:cBhvr>
                                        <p:cTn id="56"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5" grpId="2"/>
      <p:bldP spid="11" grpId="0"/>
      <p:bldP spid="11" grpId="1"/>
      <p:bldP spid="12" grpId="0"/>
      <p:bldP spid="12" grpId="1"/>
      <p:bldP spid="14" grpId="0"/>
      <p:bldP spid="14" grpId="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10" name="TextBox 9">
            <a:extLst>
              <a:ext uri="{FF2B5EF4-FFF2-40B4-BE49-F238E27FC236}">
                <a16:creationId xmlns:a16="http://schemas.microsoft.com/office/drawing/2014/main" id="{C58719F0-80AC-4EAB-ADA7-3F6BA51CAE79}"/>
              </a:ext>
            </a:extLst>
          </p:cNvPr>
          <p:cNvSpPr txBox="1"/>
          <p:nvPr/>
        </p:nvSpPr>
        <p:spPr>
          <a:xfrm>
            <a:off x="285731" y="7008000"/>
            <a:ext cx="8872538" cy="230832"/>
          </a:xfrm>
          <a:prstGeom prst="rect">
            <a:avLst/>
          </a:prstGeom>
          <a:noFill/>
        </p:spPr>
        <p:txBody>
          <a:bodyPr wrap="square" rtlCol="0">
            <a:spAutoFit/>
          </a:bodyPr>
          <a:lstStyle/>
          <a:p>
            <a:r>
              <a:rPr lang="en-US" sz="900">
                <a:hlinkClick r:id="rId3" tooltip="http://commons.uncyclomedia.org/wiki/Image:Closed_bible_01_01.svg"/>
              </a:rPr>
              <a:t>This Photo</a:t>
            </a:r>
            <a:r>
              <a:rPr lang="en-US" sz="900"/>
              <a:t> by Unknown Author is licensed under </a:t>
            </a:r>
            <a:r>
              <a:rPr lang="en-US" sz="900">
                <a:hlinkClick r:id="rId4" tooltip="https://creativecommons.org/licenses/by-nc-sa/2.5/"/>
              </a:rPr>
              <a:t>CC BY-NC-SA</a:t>
            </a:r>
            <a:endParaRPr lang="en-US" sz="900"/>
          </a:p>
        </p:txBody>
      </p:sp>
      <p:sp>
        <p:nvSpPr>
          <p:cNvPr id="3" name="TextBox 2">
            <a:extLst>
              <a:ext uri="{FF2B5EF4-FFF2-40B4-BE49-F238E27FC236}">
                <a16:creationId xmlns:a16="http://schemas.microsoft.com/office/drawing/2014/main" id="{172D2E68-D7AE-4BC9-BA38-C157537FB9B4}"/>
              </a:ext>
            </a:extLst>
          </p:cNvPr>
          <p:cNvSpPr txBox="1"/>
          <p:nvPr/>
        </p:nvSpPr>
        <p:spPr>
          <a:xfrm>
            <a:off x="2082800" y="1146633"/>
            <a:ext cx="5006905" cy="584775"/>
          </a:xfrm>
          <a:prstGeom prst="rect">
            <a:avLst/>
          </a:prstGeom>
          <a:noFill/>
        </p:spPr>
        <p:txBody>
          <a:bodyPr wrap="square" rtlCol="0">
            <a:spAutoFit/>
          </a:bodyPr>
          <a:lstStyle/>
          <a:p>
            <a:pPr algn="ctr"/>
            <a:r>
              <a:rPr lang="en-US" sz="3200"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rPr>
              <a:t>This is the Word of God</a:t>
            </a:r>
          </a:p>
        </p:txBody>
      </p:sp>
      <p:sp>
        <p:nvSpPr>
          <p:cNvPr id="2" name="TextBox 1">
            <a:extLst>
              <a:ext uri="{FF2B5EF4-FFF2-40B4-BE49-F238E27FC236}">
                <a16:creationId xmlns:a16="http://schemas.microsoft.com/office/drawing/2014/main" id="{3E92D30E-6CE3-4FA8-88B1-2AFADE5FD6AE}"/>
              </a:ext>
            </a:extLst>
          </p:cNvPr>
          <p:cNvSpPr txBox="1"/>
          <p:nvPr/>
        </p:nvSpPr>
        <p:spPr>
          <a:xfrm>
            <a:off x="457200" y="1683657"/>
            <a:ext cx="8244114" cy="954107"/>
          </a:xfrm>
          <a:prstGeom prst="rect">
            <a:avLst/>
          </a:prstGeom>
          <a:noFill/>
        </p:spPr>
        <p:txBody>
          <a:bodyPr wrap="square" rtlCol="0">
            <a:spAutoFit/>
          </a:bodyPr>
          <a:lstStyle/>
          <a:p>
            <a:pPr algn="l"/>
            <a:r>
              <a:rPr lang="en-US" sz="2800" dirty="0">
                <a:solidFill>
                  <a:schemeClr val="bg1"/>
                </a:solidFill>
                <a:latin typeface="Luminari" panose="02000505000000020004" pitchFamily="2" charset="0"/>
              </a:rPr>
              <a:t>It has brought comfort to the</a:t>
            </a:r>
          </a:p>
          <a:p>
            <a:pPr algn="l"/>
            <a:r>
              <a:rPr lang="en-US" sz="2800" dirty="0">
                <a:solidFill>
                  <a:schemeClr val="bg1"/>
                </a:solidFill>
                <a:latin typeface="Luminari" panose="02000505000000020004" pitchFamily="2" charset="0"/>
              </a:rPr>
              <a:t>down-hearted </a:t>
            </a:r>
          </a:p>
        </p:txBody>
      </p:sp>
      <p:sp>
        <p:nvSpPr>
          <p:cNvPr id="16" name="TextBox 15">
            <a:extLst>
              <a:ext uri="{FF2B5EF4-FFF2-40B4-BE49-F238E27FC236}">
                <a16:creationId xmlns:a16="http://schemas.microsoft.com/office/drawing/2014/main" id="{BC2CB408-F557-4A83-A0DA-4938F3E56890}"/>
              </a:ext>
            </a:extLst>
          </p:cNvPr>
          <p:cNvSpPr txBox="1"/>
          <p:nvPr/>
        </p:nvSpPr>
        <p:spPr>
          <a:xfrm>
            <a:off x="464460" y="2532744"/>
            <a:ext cx="7271654" cy="954107"/>
          </a:xfrm>
          <a:prstGeom prst="rect">
            <a:avLst/>
          </a:prstGeom>
          <a:noFill/>
        </p:spPr>
        <p:txBody>
          <a:bodyPr wrap="square" rtlCol="0">
            <a:spAutoFit/>
          </a:bodyPr>
          <a:lstStyle/>
          <a:p>
            <a:pPr algn="l"/>
            <a:r>
              <a:rPr lang="en-US" sz="2800" dirty="0">
                <a:solidFill>
                  <a:schemeClr val="bg1"/>
                </a:solidFill>
                <a:latin typeface="Luminari" panose="02000505000000020004" pitchFamily="2" charset="0"/>
              </a:rPr>
              <a:t>It has brought conviction to the delinquent sinner</a:t>
            </a:r>
          </a:p>
        </p:txBody>
      </p:sp>
      <p:sp>
        <p:nvSpPr>
          <p:cNvPr id="17" name="TextBox 16">
            <a:extLst>
              <a:ext uri="{FF2B5EF4-FFF2-40B4-BE49-F238E27FC236}">
                <a16:creationId xmlns:a16="http://schemas.microsoft.com/office/drawing/2014/main" id="{BD51D83B-1EF0-4719-A2FB-94E457D86B15}"/>
              </a:ext>
            </a:extLst>
          </p:cNvPr>
          <p:cNvSpPr txBox="1"/>
          <p:nvPr/>
        </p:nvSpPr>
        <p:spPr>
          <a:xfrm>
            <a:off x="464460" y="3425369"/>
            <a:ext cx="8244114" cy="954107"/>
          </a:xfrm>
          <a:prstGeom prst="rect">
            <a:avLst/>
          </a:prstGeom>
          <a:noFill/>
        </p:spPr>
        <p:txBody>
          <a:bodyPr wrap="square" rtlCol="0">
            <a:spAutoFit/>
          </a:bodyPr>
          <a:lstStyle/>
          <a:p>
            <a:pPr algn="l"/>
            <a:r>
              <a:rPr lang="en-US" sz="2800" dirty="0">
                <a:solidFill>
                  <a:schemeClr val="bg1"/>
                </a:solidFill>
                <a:latin typeface="Luminari" panose="02000505000000020004" pitchFamily="2" charset="0"/>
              </a:rPr>
              <a:t>It has brought compassion to the disenfranchised</a:t>
            </a:r>
          </a:p>
        </p:txBody>
      </p:sp>
      <p:sp>
        <p:nvSpPr>
          <p:cNvPr id="18" name="TextBox 17">
            <a:extLst>
              <a:ext uri="{FF2B5EF4-FFF2-40B4-BE49-F238E27FC236}">
                <a16:creationId xmlns:a16="http://schemas.microsoft.com/office/drawing/2014/main" id="{5BB8B722-7674-460D-9903-55B3F8E53A09}"/>
              </a:ext>
            </a:extLst>
          </p:cNvPr>
          <p:cNvSpPr txBox="1"/>
          <p:nvPr/>
        </p:nvSpPr>
        <p:spPr>
          <a:xfrm>
            <a:off x="471720" y="4281711"/>
            <a:ext cx="8244114" cy="523220"/>
          </a:xfrm>
          <a:prstGeom prst="rect">
            <a:avLst/>
          </a:prstGeom>
          <a:noFill/>
        </p:spPr>
        <p:txBody>
          <a:bodyPr wrap="square" rtlCol="0">
            <a:spAutoFit/>
          </a:bodyPr>
          <a:lstStyle/>
          <a:p>
            <a:pPr algn="l"/>
            <a:r>
              <a:rPr lang="en-US" sz="2800" dirty="0">
                <a:solidFill>
                  <a:schemeClr val="bg1"/>
                </a:solidFill>
                <a:latin typeface="Luminari" panose="02000505000000020004" pitchFamily="2" charset="0"/>
              </a:rPr>
              <a:t>It has brought correction to the disobedient</a:t>
            </a:r>
          </a:p>
        </p:txBody>
      </p:sp>
      <p:sp>
        <p:nvSpPr>
          <p:cNvPr id="19" name="TextBox 18">
            <a:extLst>
              <a:ext uri="{FF2B5EF4-FFF2-40B4-BE49-F238E27FC236}">
                <a16:creationId xmlns:a16="http://schemas.microsoft.com/office/drawing/2014/main" id="{EE1E526C-2D28-464D-9FEA-D79D4DD827B4}"/>
              </a:ext>
            </a:extLst>
          </p:cNvPr>
          <p:cNvSpPr txBox="1"/>
          <p:nvPr/>
        </p:nvSpPr>
        <p:spPr>
          <a:xfrm>
            <a:off x="471723" y="4767943"/>
            <a:ext cx="8244114" cy="523220"/>
          </a:xfrm>
          <a:prstGeom prst="rect">
            <a:avLst/>
          </a:prstGeom>
          <a:noFill/>
        </p:spPr>
        <p:txBody>
          <a:bodyPr wrap="square" rtlCol="0">
            <a:spAutoFit/>
          </a:bodyPr>
          <a:lstStyle/>
          <a:p>
            <a:pPr algn="l"/>
            <a:r>
              <a:rPr lang="en-US" sz="2800" dirty="0">
                <a:solidFill>
                  <a:schemeClr val="bg1"/>
                </a:solidFill>
                <a:latin typeface="Luminari" panose="02000505000000020004" pitchFamily="2" charset="0"/>
              </a:rPr>
              <a:t>It has brought cultivation to the disciple</a:t>
            </a:r>
          </a:p>
        </p:txBody>
      </p:sp>
    </p:spTree>
    <p:extLst>
      <p:ext uri="{BB962C8B-B14F-4D97-AF65-F5344CB8AC3E}">
        <p14:creationId xmlns:p14="http://schemas.microsoft.com/office/powerpoint/2010/main" val="123636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16"/>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17"/>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3" presetClass="emph" presetSubtype="2" fill="hold" grpId="1" nodeType="withEffect">
                                  <p:stCondLst>
                                    <p:cond delay="0"/>
                                  </p:stCondLst>
                                  <p:childTnLst>
                                    <p:animClr clrSpc="rgb" dir="cw">
                                      <p:cBhvr override="childStyle">
                                        <p:cTn id="35" dur="2000" fill="hold"/>
                                        <p:tgtEl>
                                          <p:spTgt spid="18"/>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grpId="0" nodeType="clickEffect">
                                  <p:stCondLst>
                                    <p:cond delay="0"/>
                                  </p:stCondLst>
                                  <p:childTnLst>
                                    <p:animScale>
                                      <p:cBhvr>
                                        <p:cTn id="39" dur="1000" fill="hold"/>
                                        <p:tgtEl>
                                          <p:spTgt spid="3"/>
                                        </p:tgtEl>
                                      </p:cBhvr>
                                      <p:by x="150000" y="150000"/>
                                    </p:animScale>
                                  </p:childTnLst>
                                </p:cTn>
                              </p:par>
                              <p:par>
                                <p:cTn id="40" presetID="42" presetClass="path" presetSubtype="0" fill="hold" grpId="1" nodeType="withEffect">
                                  <p:stCondLst>
                                    <p:cond delay="0"/>
                                  </p:stCondLst>
                                  <p:childTnLst>
                                    <p:animMotion origin="layout" path="M -2.5E-6 -2.22222E-6 L -2.5E-6 0.32153 " pathEditMode="relative" rAng="0" ptsTypes="AA">
                                      <p:cBhvr>
                                        <p:cTn id="41" dur="1000" fill="hold"/>
                                        <p:tgtEl>
                                          <p:spTgt spid="3"/>
                                        </p:tgtEl>
                                        <p:attrNameLst>
                                          <p:attrName>ppt_x</p:attrName>
                                          <p:attrName>ppt_y</p:attrName>
                                        </p:attrNameLst>
                                      </p:cBhvr>
                                      <p:rCtr x="0" y="16065"/>
                                    </p:animMotion>
                                  </p:childTnLst>
                                </p:cTn>
                              </p:par>
                              <p:par>
                                <p:cTn id="42" presetID="10" presetClass="exit" presetSubtype="0" fill="hold" grpId="2" nodeType="withEffect">
                                  <p:stCondLst>
                                    <p:cond delay="0"/>
                                  </p:stCondLst>
                                  <p:childTnLst>
                                    <p:animEffect transition="out" filter="fade">
                                      <p:cBhvr>
                                        <p:cTn id="43" dur="1500"/>
                                        <p:tgtEl>
                                          <p:spTgt spid="2"/>
                                        </p:tgtEl>
                                      </p:cBhvr>
                                    </p:animEffect>
                                    <p:set>
                                      <p:cBhvr>
                                        <p:cTn id="44" dur="1" fill="hold">
                                          <p:stCondLst>
                                            <p:cond delay="1499"/>
                                          </p:stCondLst>
                                        </p:cTn>
                                        <p:tgtEl>
                                          <p:spTgt spid="2"/>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1500"/>
                                        <p:tgtEl>
                                          <p:spTgt spid="16"/>
                                        </p:tgtEl>
                                      </p:cBhvr>
                                    </p:animEffect>
                                    <p:set>
                                      <p:cBhvr>
                                        <p:cTn id="47" dur="1" fill="hold">
                                          <p:stCondLst>
                                            <p:cond delay="1499"/>
                                          </p:stCondLst>
                                        </p:cTn>
                                        <p:tgtEl>
                                          <p:spTgt spid="16"/>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1500"/>
                                        <p:tgtEl>
                                          <p:spTgt spid="17"/>
                                        </p:tgtEl>
                                      </p:cBhvr>
                                    </p:animEffect>
                                    <p:set>
                                      <p:cBhvr>
                                        <p:cTn id="50" dur="1" fill="hold">
                                          <p:stCondLst>
                                            <p:cond delay="1499"/>
                                          </p:stCondLst>
                                        </p:cTn>
                                        <p:tgtEl>
                                          <p:spTgt spid="17"/>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1500"/>
                                        <p:tgtEl>
                                          <p:spTgt spid="18"/>
                                        </p:tgtEl>
                                      </p:cBhvr>
                                    </p:animEffect>
                                    <p:set>
                                      <p:cBhvr>
                                        <p:cTn id="53" dur="1" fill="hold">
                                          <p:stCondLst>
                                            <p:cond delay="1499"/>
                                          </p:stCondLst>
                                        </p:cTn>
                                        <p:tgtEl>
                                          <p:spTgt spid="1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1500"/>
                                        <p:tgtEl>
                                          <p:spTgt spid="19"/>
                                        </p:tgtEl>
                                      </p:cBhvr>
                                    </p:animEffect>
                                    <p:set>
                                      <p:cBhvr>
                                        <p:cTn id="56" dur="1" fill="hold">
                                          <p:stCondLst>
                                            <p:cond delay="1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2" grpId="2"/>
      <p:bldP spid="16" grpId="0"/>
      <p:bldP spid="16" grpId="1"/>
      <p:bldP spid="16" grpId="2"/>
      <p:bldP spid="17" grpId="0"/>
      <p:bldP spid="17" grpId="1"/>
      <p:bldP spid="17" grpId="2"/>
      <p:bldP spid="18" grpId="0"/>
      <p:bldP spid="18" grpId="1"/>
      <p:bldP spid="18" grpId="2"/>
      <p:bldP spid="19" grpId="0"/>
      <p:bldP spid="19"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10" name="TextBox 9">
            <a:extLst>
              <a:ext uri="{FF2B5EF4-FFF2-40B4-BE49-F238E27FC236}">
                <a16:creationId xmlns:a16="http://schemas.microsoft.com/office/drawing/2014/main" id="{C58719F0-80AC-4EAB-ADA7-3F6BA51CAE79}"/>
              </a:ext>
            </a:extLst>
          </p:cNvPr>
          <p:cNvSpPr txBox="1"/>
          <p:nvPr/>
        </p:nvSpPr>
        <p:spPr>
          <a:xfrm>
            <a:off x="285731" y="7008000"/>
            <a:ext cx="8872538" cy="230832"/>
          </a:xfrm>
          <a:prstGeom prst="rect">
            <a:avLst/>
          </a:prstGeom>
          <a:noFill/>
        </p:spPr>
        <p:txBody>
          <a:bodyPr wrap="square" rtlCol="0">
            <a:spAutoFit/>
          </a:bodyPr>
          <a:lstStyle/>
          <a:p>
            <a:r>
              <a:rPr lang="en-US" sz="900">
                <a:hlinkClick r:id="rId3" tooltip="http://commons.uncyclomedia.org/wiki/Image:Closed_bible_01_01.svg"/>
              </a:rPr>
              <a:t>This Photo</a:t>
            </a:r>
            <a:r>
              <a:rPr lang="en-US" sz="900"/>
              <a:t> by Unknown Author is licensed under </a:t>
            </a:r>
            <a:r>
              <a:rPr lang="en-US" sz="900">
                <a:hlinkClick r:id="rId4" tooltip="https://creativecommons.org/licenses/by-nc-sa/2.5/"/>
              </a:rPr>
              <a:t>CC BY-NC-SA</a:t>
            </a:r>
            <a:endParaRPr lang="en-US" sz="900"/>
          </a:p>
        </p:txBody>
      </p:sp>
      <p:sp>
        <p:nvSpPr>
          <p:cNvPr id="3" name="TextBox 2">
            <a:extLst>
              <a:ext uri="{FF2B5EF4-FFF2-40B4-BE49-F238E27FC236}">
                <a16:creationId xmlns:a16="http://schemas.microsoft.com/office/drawing/2014/main" id="{172D2E68-D7AE-4BC9-BA38-C157537FB9B4}"/>
              </a:ext>
            </a:extLst>
          </p:cNvPr>
          <p:cNvSpPr txBox="1"/>
          <p:nvPr/>
        </p:nvSpPr>
        <p:spPr>
          <a:xfrm>
            <a:off x="460444" y="1146633"/>
            <a:ext cx="8346330" cy="3046988"/>
          </a:xfrm>
          <a:prstGeom prst="rect">
            <a:avLst/>
          </a:prstGeom>
          <a:noFill/>
        </p:spPr>
        <p:txBody>
          <a:bodyPr wrap="square" rtlCol="0">
            <a:spAutoFit/>
          </a:bodyPr>
          <a:lstStyle/>
          <a:p>
            <a:r>
              <a:rPr lang="en-US" sz="3200" dirty="0"/>
              <a:t>Isaiah 55:11 ~	</a:t>
            </a:r>
            <a:r>
              <a:rPr lang="en-US" sz="3200" dirty="0">
                <a:solidFill>
                  <a:schemeClr val="accent2">
                    <a:lumMod val="60000"/>
                    <a:lumOff val="40000"/>
                  </a:schemeClr>
                </a:solidFill>
              </a:rPr>
              <a:t>So shall My word be that goes forth from My mouth;</a:t>
            </a:r>
          </a:p>
          <a:p>
            <a:r>
              <a:rPr lang="en-US" sz="3200" dirty="0">
                <a:solidFill>
                  <a:schemeClr val="accent2">
                    <a:lumMod val="60000"/>
                    <a:lumOff val="40000"/>
                  </a:schemeClr>
                </a:solidFill>
              </a:rPr>
              <a:t>It shall not return to Me void, </a:t>
            </a:r>
          </a:p>
          <a:p>
            <a:r>
              <a:rPr lang="en-US" sz="3200" dirty="0">
                <a:solidFill>
                  <a:schemeClr val="accent2">
                    <a:lumMod val="60000"/>
                    <a:lumOff val="40000"/>
                  </a:schemeClr>
                </a:solidFill>
              </a:rPr>
              <a:t>But it shall accomplish what I please, </a:t>
            </a:r>
          </a:p>
          <a:p>
            <a:r>
              <a:rPr lang="en-US" sz="3200" dirty="0">
                <a:solidFill>
                  <a:schemeClr val="accent2">
                    <a:lumMod val="60000"/>
                    <a:lumOff val="40000"/>
                  </a:schemeClr>
                </a:solidFill>
              </a:rPr>
              <a:t>And it shall prosper </a:t>
            </a:r>
            <a:r>
              <a:rPr lang="en-US" sz="3200" i="1" dirty="0">
                <a:solidFill>
                  <a:schemeClr val="accent2">
                    <a:lumMod val="60000"/>
                    <a:lumOff val="40000"/>
                  </a:schemeClr>
                </a:solidFill>
              </a:rPr>
              <a:t>in the thing</a:t>
            </a:r>
            <a:r>
              <a:rPr lang="en-US" sz="3200" dirty="0">
                <a:solidFill>
                  <a:schemeClr val="accent2">
                    <a:lumMod val="60000"/>
                    <a:lumOff val="40000"/>
                  </a:schemeClr>
                </a:solidFill>
              </a:rPr>
              <a:t> for which I sent it. </a:t>
            </a:r>
          </a:p>
        </p:txBody>
      </p:sp>
    </p:spTree>
    <p:extLst>
      <p:ext uri="{BB962C8B-B14F-4D97-AF65-F5344CB8AC3E}">
        <p14:creationId xmlns:p14="http://schemas.microsoft.com/office/powerpoint/2010/main" val="208098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Tree>
    <p:extLst>
      <p:ext uri="{BB962C8B-B14F-4D97-AF65-F5344CB8AC3E}">
        <p14:creationId xmlns:p14="http://schemas.microsoft.com/office/powerpoint/2010/main" val="59075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a:solidFill>
                  <a:schemeClr val="bg1"/>
                </a:solidFill>
                <a:latin typeface="Luminari" panose="02000505000000020004" pitchFamily="2" charset="0"/>
              </a:rPr>
              <a:t>1 Thessalonians 2:13-3:5</a:t>
            </a:r>
            <a:endParaRPr lang="en-US" sz="2400" dirty="0">
              <a:solidFill>
                <a:schemeClr val="bg1"/>
              </a:solidFill>
              <a:latin typeface="Luminari" panose="02000505000000020004" pitchFamily="2" charset="0"/>
            </a:endParaRPr>
          </a:p>
        </p:txBody>
      </p:sp>
      <p:pic>
        <p:nvPicPr>
          <p:cNvPr id="1026" name="Picture 2" descr="Related image">
            <a:extLst>
              <a:ext uri="{FF2B5EF4-FFF2-40B4-BE49-F238E27FC236}">
                <a16:creationId xmlns:a16="http://schemas.microsoft.com/office/drawing/2014/main" id="{4095751E-BFB1-4C31-9599-FEB5968F1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872" y="1174069"/>
            <a:ext cx="3124200" cy="4524375"/>
          </a:xfrm>
          <a:prstGeom prst="rect">
            <a:avLst/>
          </a:prstGeom>
          <a:noFill/>
          <a:scene3d>
            <a:camera prst="orthographicFront"/>
            <a:lightRig rig="threePt" dir="t"/>
          </a:scene3d>
          <a:sp3d>
            <a:bevelT w="152400"/>
          </a:sp3d>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B66B6D-380B-4396-B200-9BE6005904A9}"/>
              </a:ext>
            </a:extLst>
          </p:cNvPr>
          <p:cNvSpPr txBox="1"/>
          <p:nvPr/>
        </p:nvSpPr>
        <p:spPr>
          <a:xfrm>
            <a:off x="1587541" y="1632856"/>
            <a:ext cx="1142914" cy="584775"/>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1958</a:t>
            </a:r>
          </a:p>
        </p:txBody>
      </p:sp>
    </p:spTree>
    <p:extLst>
      <p:ext uri="{BB962C8B-B14F-4D97-AF65-F5344CB8AC3E}">
        <p14:creationId xmlns:p14="http://schemas.microsoft.com/office/powerpoint/2010/main" val="24923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32092"/>
          </a:xfrm>
          <a:prstGeom prst="rect">
            <a:avLst/>
          </a:prstGeom>
          <a:noFill/>
        </p:spPr>
        <p:txBody>
          <a:bodyPr wrap="square" rtlCol="0">
            <a:spAutoFit/>
          </a:bodyPr>
          <a:lstStyle/>
          <a:p>
            <a:r>
              <a:rPr lang="en-US" sz="2800" dirty="0"/>
              <a:t>1 Thessalonians 2:13–3:5 ~ </a:t>
            </a:r>
            <a:r>
              <a:rPr lang="en-US" sz="2800" baseline="30000" dirty="0"/>
              <a:t>13 </a:t>
            </a:r>
            <a:r>
              <a:rPr lang="en-US" sz="2800" dirty="0">
                <a:solidFill>
                  <a:schemeClr val="accent2">
                    <a:lumMod val="60000"/>
                    <a:lumOff val="40000"/>
                  </a:schemeClr>
                </a:solidFill>
              </a:rPr>
              <a:t>For this reason we also thank God without ceasing, because when you received the word of God which you heard from us, you welcomed </a:t>
            </a:r>
            <a:r>
              <a:rPr lang="en-US" sz="2800" i="1" dirty="0">
                <a:solidFill>
                  <a:schemeClr val="accent2">
                    <a:lumMod val="60000"/>
                    <a:lumOff val="40000"/>
                  </a:schemeClr>
                </a:solidFill>
              </a:rPr>
              <a:t>it</a:t>
            </a:r>
            <a:r>
              <a:rPr lang="en-US" sz="2800" dirty="0">
                <a:solidFill>
                  <a:schemeClr val="accent2">
                    <a:lumMod val="60000"/>
                    <a:lumOff val="40000"/>
                  </a:schemeClr>
                </a:solidFill>
              </a:rPr>
              <a:t> not </a:t>
            </a:r>
            <a:r>
              <a:rPr lang="en-US" sz="2800" i="1" dirty="0">
                <a:solidFill>
                  <a:schemeClr val="accent2">
                    <a:lumMod val="60000"/>
                    <a:lumOff val="40000"/>
                  </a:schemeClr>
                </a:solidFill>
              </a:rPr>
              <a:t>as</a:t>
            </a:r>
            <a:r>
              <a:rPr lang="en-US" sz="2800" dirty="0">
                <a:solidFill>
                  <a:schemeClr val="accent2">
                    <a:lumMod val="60000"/>
                    <a:lumOff val="40000"/>
                  </a:schemeClr>
                </a:solidFill>
              </a:rPr>
              <a:t> the word of men, but as it is in truth, the word of God, which also effectively works in you who believe.</a:t>
            </a:r>
            <a:r>
              <a:rPr lang="en-US" sz="2800" dirty="0"/>
              <a:t> </a:t>
            </a:r>
            <a:r>
              <a:rPr lang="en-US" sz="2800" baseline="30000" dirty="0"/>
              <a:t>14 </a:t>
            </a:r>
            <a:r>
              <a:rPr lang="en-US" sz="2800" dirty="0">
                <a:solidFill>
                  <a:schemeClr val="accent2">
                    <a:lumMod val="60000"/>
                    <a:lumOff val="40000"/>
                  </a:schemeClr>
                </a:solidFill>
              </a:rPr>
              <a:t>For you, brethren, became imitators of the churches of God which are in Judea in Christ Jesus. For you also suffered the same things from your own countrymen, just as they </a:t>
            </a:r>
            <a:r>
              <a:rPr lang="en-US" sz="2800" i="1" dirty="0">
                <a:solidFill>
                  <a:schemeClr val="accent2">
                    <a:lumMod val="60000"/>
                    <a:lumOff val="40000"/>
                  </a:schemeClr>
                </a:solidFill>
              </a:rPr>
              <a:t>did</a:t>
            </a:r>
            <a:r>
              <a:rPr lang="en-US" sz="2800" dirty="0">
                <a:solidFill>
                  <a:schemeClr val="accent2">
                    <a:lumMod val="60000"/>
                    <a:lumOff val="40000"/>
                  </a:schemeClr>
                </a:solidFill>
              </a:rPr>
              <a:t> from the Judeans, </a:t>
            </a:r>
            <a:r>
              <a:rPr lang="en-US" sz="2800" baseline="30000" dirty="0"/>
              <a:t>15 </a:t>
            </a:r>
            <a:r>
              <a:rPr lang="en-US" sz="2800" dirty="0">
                <a:solidFill>
                  <a:schemeClr val="accent2">
                    <a:lumMod val="60000"/>
                    <a:lumOff val="40000"/>
                  </a:schemeClr>
                </a:solidFill>
              </a:rPr>
              <a:t>who killed both the Lord Jesus and their own</a:t>
            </a:r>
          </a:p>
        </p:txBody>
      </p:sp>
    </p:spTree>
    <p:extLst>
      <p:ext uri="{BB962C8B-B14F-4D97-AF65-F5344CB8AC3E}">
        <p14:creationId xmlns:p14="http://schemas.microsoft.com/office/powerpoint/2010/main" val="18368099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Tree>
    <p:extLst>
      <p:ext uri="{BB962C8B-B14F-4D97-AF65-F5344CB8AC3E}">
        <p14:creationId xmlns:p14="http://schemas.microsoft.com/office/powerpoint/2010/main" val="189573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200" dirty="0">
                <a:solidFill>
                  <a:schemeClr val="accent2">
                    <a:lumMod val="60000"/>
                    <a:lumOff val="40000"/>
                  </a:schemeClr>
                </a:solidFill>
              </a:rPr>
              <a:t>Taken away </a:t>
            </a:r>
            <a:r>
              <a:rPr lang="en-US" sz="3200" dirty="0"/>
              <a: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aporphanizō</a:t>
            </a:r>
            <a:r>
              <a:rPr lang="en-US" sz="3200" dirty="0"/>
              <a:t> – </a:t>
            </a:r>
            <a:r>
              <a:rPr lang="en-US" sz="3200" i="1" dirty="0"/>
              <a:t>orphaned away from</a:t>
            </a:r>
            <a:endParaRPr lang="en-US" sz="4800" dirty="0">
              <a:solidFill>
                <a:schemeClr val="bg1"/>
              </a:solidFill>
              <a:latin typeface="Luminari" panose="02000505000000020004" pitchFamily="2" charset="0"/>
            </a:endParaRPr>
          </a:p>
        </p:txBody>
      </p:sp>
      <p:sp>
        <p:nvSpPr>
          <p:cNvPr id="5" name="TextBox 4">
            <a:extLst>
              <a:ext uri="{FF2B5EF4-FFF2-40B4-BE49-F238E27FC236}">
                <a16:creationId xmlns:a16="http://schemas.microsoft.com/office/drawing/2014/main" id="{AB328F38-31F3-4FAF-9A69-5EF3DF3372DD}"/>
              </a:ext>
            </a:extLst>
          </p:cNvPr>
          <p:cNvSpPr txBox="1"/>
          <p:nvPr/>
        </p:nvSpPr>
        <p:spPr>
          <a:xfrm>
            <a:off x="703943" y="2133596"/>
            <a:ext cx="8040914"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minari" panose="02000505000000020004" pitchFamily="2" charset="0"/>
              </a:rPr>
              <a:t> </a:t>
            </a:r>
            <a:r>
              <a:rPr lang="en-US" sz="3200" b="1" i="1" dirty="0">
                <a:solidFill>
                  <a:schemeClr val="accent2">
                    <a:lumMod val="60000"/>
                    <a:lumOff val="40000"/>
                  </a:schemeClr>
                </a:solidFill>
                <a:latin typeface="Times New Roman" panose="02020603050405020304" pitchFamily="18" charset="0"/>
                <a:cs typeface="Times New Roman" panose="02020603050405020304" pitchFamily="18" charset="0"/>
              </a:rPr>
              <a:t>apo</a:t>
            </a:r>
            <a:r>
              <a:rPr lang="en-US" sz="3200" dirty="0"/>
              <a:t> ~ </a:t>
            </a:r>
            <a:r>
              <a:rPr lang="en-US" sz="3200" i="1" dirty="0"/>
              <a:t>away from, off </a:t>
            </a:r>
            <a:r>
              <a:rPr lang="en-US" sz="3200" dirty="0"/>
              <a: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orphanos</a:t>
            </a:r>
            <a:r>
              <a:rPr lang="en-US" sz="3200" dirty="0"/>
              <a:t> ~ </a:t>
            </a:r>
            <a:r>
              <a:rPr lang="en-US" sz="3200" i="1" dirty="0"/>
              <a:t>fatherless</a:t>
            </a:r>
            <a:endParaRPr lang="en-US" sz="3200" dirty="0">
              <a:solidFill>
                <a:schemeClr val="bg1"/>
              </a:solidFill>
              <a:latin typeface="Luminari" panose="02000505000000020004" pitchFamily="2" charset="0"/>
            </a:endParaRPr>
          </a:p>
        </p:txBody>
      </p:sp>
    </p:spTree>
    <p:extLst>
      <p:ext uri="{BB962C8B-B14F-4D97-AF65-F5344CB8AC3E}">
        <p14:creationId xmlns:p14="http://schemas.microsoft.com/office/powerpoint/2010/main" val="343445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Tree>
    <p:extLst>
      <p:ext uri="{BB962C8B-B14F-4D97-AF65-F5344CB8AC3E}">
        <p14:creationId xmlns:p14="http://schemas.microsoft.com/office/powerpoint/2010/main" val="23313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200" dirty="0">
                <a:solidFill>
                  <a:schemeClr val="accent2">
                    <a:lumMod val="60000"/>
                    <a:lumOff val="40000"/>
                  </a:schemeClr>
                </a:solidFill>
              </a:rPr>
              <a:t>Luther ~</a:t>
            </a:r>
            <a:r>
              <a:rPr lang="en-US" sz="3200" dirty="0">
                <a:solidFill>
                  <a:schemeClr val="accent4">
                    <a:lumMod val="40000"/>
                    <a:lumOff val="60000"/>
                  </a:schemeClr>
                </a:solidFill>
              </a:rPr>
              <a:t> </a:t>
            </a:r>
            <a:r>
              <a:rPr lang="en-US" sz="3200" dirty="0"/>
              <a:t>“If don’t believe in the devil, it's because you’ve never resisted him.”</a:t>
            </a:r>
          </a:p>
        </p:txBody>
      </p:sp>
    </p:spTree>
    <p:extLst>
      <p:ext uri="{BB962C8B-B14F-4D97-AF65-F5344CB8AC3E}">
        <p14:creationId xmlns:p14="http://schemas.microsoft.com/office/powerpoint/2010/main" val="129186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Tree>
    <p:extLst>
      <p:ext uri="{BB962C8B-B14F-4D97-AF65-F5344CB8AC3E}">
        <p14:creationId xmlns:p14="http://schemas.microsoft.com/office/powerpoint/2010/main" val="35014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rPr>
              <a:t>minister</a:t>
            </a:r>
            <a:r>
              <a:rPr lang="en-US" sz="3200" dirty="0">
                <a:solidFill>
                  <a:schemeClr val="accent4">
                    <a:lumMod val="40000"/>
                    <a:lumOff val="60000"/>
                  </a:schemeClr>
                </a:solidFill>
              </a:rPr>
              <a:t> </a:t>
            </a:r>
            <a:r>
              <a:rPr lang="en-US" sz="3200" dirty="0">
                <a:solidFill>
                  <a:schemeClr val="bg1"/>
                </a:solidFill>
              </a:rPr>
              <a:t>~</a:t>
            </a:r>
            <a:r>
              <a:rPr lang="en-US" sz="3200" dirty="0">
                <a:solidFill>
                  <a:schemeClr val="accent4">
                    <a:lumMod val="40000"/>
                    <a:lumOff val="60000"/>
                  </a:schemeClr>
                </a:solidFill>
              </a:rPr>
              <a: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diakonos</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200" i="1" dirty="0">
                <a:solidFill>
                  <a:schemeClr val="bg1"/>
                </a:solidFill>
                <a:latin typeface="+mj-lt"/>
                <a:cs typeface="Times New Roman" panose="02020603050405020304" pitchFamily="18" charset="0"/>
              </a:rPr>
              <a:t>– servant </a:t>
            </a:r>
          </a:p>
        </p:txBody>
      </p:sp>
    </p:spTree>
    <p:extLst>
      <p:ext uri="{BB962C8B-B14F-4D97-AF65-F5344CB8AC3E}">
        <p14:creationId xmlns:p14="http://schemas.microsoft.com/office/powerpoint/2010/main" val="70591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Tree>
    <p:extLst>
      <p:ext uri="{BB962C8B-B14F-4D97-AF65-F5344CB8AC3E}">
        <p14:creationId xmlns:p14="http://schemas.microsoft.com/office/powerpoint/2010/main" val="322092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077218"/>
          </a:xfrm>
          <a:prstGeom prst="rect">
            <a:avLst/>
          </a:prstGeom>
          <a:noFill/>
        </p:spPr>
        <p:txBody>
          <a:bodyPr wrap="square" rtlCol="0">
            <a:spAutoFit/>
          </a:bodyPr>
          <a:lstStyle/>
          <a:p>
            <a:r>
              <a:rPr lang="en-US" sz="3100" dirty="0"/>
              <a:t>Acts 9:16 ~ </a:t>
            </a:r>
            <a:r>
              <a:rPr lang="en-US" sz="3100" dirty="0">
                <a:solidFill>
                  <a:schemeClr val="accent2">
                    <a:lumMod val="60000"/>
                    <a:lumOff val="40000"/>
                  </a:schemeClr>
                </a:solidFill>
              </a:rPr>
              <a:t>For I will show him how many things he must suffer for My name’s sake.</a:t>
            </a:r>
          </a:p>
        </p:txBody>
      </p:sp>
      <p:sp>
        <p:nvSpPr>
          <p:cNvPr id="5" name="TextBox 4">
            <a:extLst>
              <a:ext uri="{FF2B5EF4-FFF2-40B4-BE49-F238E27FC236}">
                <a16:creationId xmlns:a16="http://schemas.microsoft.com/office/drawing/2014/main" id="{5DF78451-09A9-4E2E-8E13-DBD3942030DA}"/>
              </a:ext>
            </a:extLst>
          </p:cNvPr>
          <p:cNvSpPr txBox="1"/>
          <p:nvPr/>
        </p:nvSpPr>
        <p:spPr>
          <a:xfrm>
            <a:off x="471717" y="2140858"/>
            <a:ext cx="8244115" cy="4031873"/>
          </a:xfrm>
          <a:prstGeom prst="rect">
            <a:avLst/>
          </a:prstGeom>
          <a:noFill/>
        </p:spPr>
        <p:txBody>
          <a:bodyPr wrap="square" rtlCol="0">
            <a:spAutoFit/>
          </a:bodyPr>
          <a:lstStyle/>
          <a:p>
            <a:r>
              <a:rPr lang="en-US" sz="3100" dirty="0"/>
              <a:t>Eccl. 7:13-14 (NLT) ~ </a:t>
            </a:r>
            <a:r>
              <a:rPr lang="en-US" sz="3100" baseline="30000" dirty="0"/>
              <a:t>13</a:t>
            </a:r>
            <a:r>
              <a:rPr lang="en-US" sz="3100" dirty="0"/>
              <a:t> </a:t>
            </a:r>
            <a:r>
              <a:rPr lang="en-US" sz="3100" dirty="0">
                <a:solidFill>
                  <a:schemeClr val="accent2">
                    <a:lumMod val="60000"/>
                    <a:lumOff val="40000"/>
                  </a:schemeClr>
                </a:solidFill>
              </a:rPr>
              <a:t>Notice the way God does things; then fall into line. Don’t fight the ways of God, for who can straighten out what he has made crooked? </a:t>
            </a:r>
            <a:r>
              <a:rPr lang="en-US" sz="3100" baseline="30000" dirty="0"/>
              <a:t>14</a:t>
            </a:r>
            <a:r>
              <a:rPr lang="en-US" sz="3100" dirty="0"/>
              <a:t> </a:t>
            </a:r>
            <a:r>
              <a:rPr lang="en-US" sz="3100" dirty="0">
                <a:solidFill>
                  <a:schemeClr val="accent2">
                    <a:lumMod val="60000"/>
                    <a:lumOff val="40000"/>
                  </a:schemeClr>
                </a:solidFill>
              </a:rPr>
              <a:t>Enjoy prosperity while you can. But when hard times strike, realize that both come from God. That way you will realize that nothing is certain in this life.</a:t>
            </a:r>
          </a:p>
        </p:txBody>
      </p:sp>
      <p:pic>
        <p:nvPicPr>
          <p:cNvPr id="1026" name="Picture 2" descr="Related image">
            <a:extLst>
              <a:ext uri="{FF2B5EF4-FFF2-40B4-BE49-F238E27FC236}">
                <a16:creationId xmlns:a16="http://schemas.microsoft.com/office/drawing/2014/main" id="{D6F3F28E-82F0-43E2-8B14-ABA9E5F62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1524000"/>
            <a:ext cx="59531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2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xit" presetSubtype="0" fill="hold" nodeType="with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3" presetClass="emph" presetSubtype="2" fill="hold" grpId="1" nodeType="withEffect">
                                  <p:stCondLst>
                                    <p:cond delay="0"/>
                                  </p:stCondLst>
                                  <p:childTnLst>
                                    <p:animClr clrSpc="rgb" dir="cw">
                                      <p:cBhvr override="childStyle">
                                        <p:cTn id="22"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Tree>
    <p:extLst>
      <p:ext uri="{BB962C8B-B14F-4D97-AF65-F5344CB8AC3E}">
        <p14:creationId xmlns:p14="http://schemas.microsoft.com/office/powerpoint/2010/main" val="321257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pic>
        <p:nvPicPr>
          <p:cNvPr id="6" name="Picture 5">
            <a:extLst>
              <a:ext uri="{FF2B5EF4-FFF2-40B4-BE49-F238E27FC236}">
                <a16:creationId xmlns:a16="http://schemas.microsoft.com/office/drawing/2014/main" id="{C13F60A8-A6FB-424B-BE47-52C57A8270A8}"/>
              </a:ext>
            </a:extLst>
          </p:cNvPr>
          <p:cNvPicPr>
            <a:picLocks noChangeAspect="1"/>
          </p:cNvPicPr>
          <p:nvPr/>
        </p:nvPicPr>
        <p:blipFill rotWithShape="1">
          <a:blip r:embed="rId3">
            <a:extLst>
              <a:ext uri="{28A0092B-C50C-407E-A947-70E740481C1C}">
                <a14:useLocalDpi xmlns:a14="http://schemas.microsoft.com/office/drawing/2010/main" val="0"/>
              </a:ext>
            </a:extLst>
          </a:blip>
          <a:srcRect t="12502" r="16483" b="3675"/>
          <a:stretch/>
        </p:blipFill>
        <p:spPr>
          <a:xfrm>
            <a:off x="580571" y="1175657"/>
            <a:ext cx="4612323" cy="3476172"/>
          </a:xfrm>
          <a:prstGeom prst="rect">
            <a:avLst/>
          </a:prstGeom>
          <a:effectLst/>
          <a:scene3d>
            <a:camera prst="orthographicFront"/>
            <a:lightRig rig="threePt" dir="t"/>
          </a:scene3d>
          <a:sp3d>
            <a:bevelT w="152400"/>
          </a:sp3d>
        </p:spPr>
      </p:pic>
      <p:pic>
        <p:nvPicPr>
          <p:cNvPr id="1026" name="Picture 2" descr="Image result for emperor moth">
            <a:extLst>
              <a:ext uri="{FF2B5EF4-FFF2-40B4-BE49-F238E27FC236}">
                <a16:creationId xmlns:a16="http://schemas.microsoft.com/office/drawing/2014/main" id="{869CCE3F-196C-42DB-9243-8B447ED63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843" y="1747610"/>
            <a:ext cx="4580844" cy="3480505"/>
          </a:xfrm>
          <a:prstGeom prst="rect">
            <a:avLst/>
          </a:prstGeom>
          <a:noFill/>
          <a:scene3d>
            <a:camera prst="orthographicFront"/>
            <a:lightRig rig="threePt" dir="t"/>
          </a:scene3d>
          <a:sp3d>
            <a:bevelT w="152400"/>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B29A747-D196-4A69-BF2F-88E3B7942CD2}"/>
              </a:ext>
            </a:extLst>
          </p:cNvPr>
          <p:cNvSpPr txBox="1"/>
          <p:nvPr/>
        </p:nvSpPr>
        <p:spPr>
          <a:xfrm>
            <a:off x="638629" y="4513943"/>
            <a:ext cx="4347028" cy="1077218"/>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Emperor Moth</a:t>
            </a:r>
          </a:p>
          <a:p>
            <a:pPr algn="ct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Saturnia</a:t>
            </a:r>
            <a:r>
              <a:rPr lang="en-US" sz="3200" b="1" i="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Pyri</a:t>
            </a:r>
            <a:endParaRPr lang="en-US" sz="3200" b="1" i="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6CD1FA0F-C4FA-405F-AEC2-FB67EB83791C}"/>
              </a:ext>
            </a:extLst>
          </p:cNvPr>
          <p:cNvCxnSpPr/>
          <p:nvPr/>
        </p:nvCxnSpPr>
        <p:spPr>
          <a:xfrm>
            <a:off x="4194629" y="1284514"/>
            <a:ext cx="0" cy="616857"/>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16C5D0-67DA-4428-AE5D-428DA94FE11F}"/>
              </a:ext>
            </a:extLst>
          </p:cNvPr>
          <p:cNvCxnSpPr>
            <a:cxnSpLocks/>
          </p:cNvCxnSpPr>
          <p:nvPr/>
        </p:nvCxnSpPr>
        <p:spPr>
          <a:xfrm flipH="1">
            <a:off x="8352954" y="1277257"/>
            <a:ext cx="1" cy="206102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2946A0-00E4-48B6-84F7-5C72F2B04168}"/>
              </a:ext>
            </a:extLst>
          </p:cNvPr>
          <p:cNvSpPr txBox="1"/>
          <p:nvPr/>
        </p:nvSpPr>
        <p:spPr>
          <a:xfrm>
            <a:off x="5377542" y="1270000"/>
            <a:ext cx="1792514" cy="584775"/>
          </a:xfrm>
          <a:prstGeom prst="rect">
            <a:avLst/>
          </a:prstGeom>
          <a:noFill/>
        </p:spPr>
        <p:txBody>
          <a:bodyPr wrap="square" rtlCol="0">
            <a:spAutoFit/>
          </a:bodyPr>
          <a:lstStyle/>
          <a:p>
            <a:pPr algn="ctr"/>
            <a:r>
              <a:rPr lang="en-US" sz="3200" dirty="0">
                <a:solidFill>
                  <a:schemeClr val="bg1"/>
                </a:solidFill>
                <a:latin typeface="Luminari" panose="02000505000000020004" pitchFamily="2" charset="0"/>
              </a:rPr>
              <a:t>7 ½” - 8”</a:t>
            </a:r>
          </a:p>
        </p:txBody>
      </p:sp>
      <p:cxnSp>
        <p:nvCxnSpPr>
          <p:cNvPr id="16" name="Straight Arrow Connector 15">
            <a:extLst>
              <a:ext uri="{FF2B5EF4-FFF2-40B4-BE49-F238E27FC236}">
                <a16:creationId xmlns:a16="http://schemas.microsoft.com/office/drawing/2014/main" id="{E54F1990-BFC9-4EBA-858E-6E97DDDD15D8}"/>
              </a:ext>
            </a:extLst>
          </p:cNvPr>
          <p:cNvCxnSpPr>
            <a:cxnSpLocks/>
          </p:cNvCxnSpPr>
          <p:nvPr/>
        </p:nvCxnSpPr>
        <p:spPr>
          <a:xfrm flipH="1" flipV="1">
            <a:off x="4281713" y="1553029"/>
            <a:ext cx="1124857" cy="9359"/>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308ED77-9E38-43E1-A0D8-708DCB131973}"/>
              </a:ext>
            </a:extLst>
          </p:cNvPr>
          <p:cNvCxnSpPr>
            <a:cxnSpLocks/>
          </p:cNvCxnSpPr>
          <p:nvPr/>
        </p:nvCxnSpPr>
        <p:spPr>
          <a:xfrm flipV="1">
            <a:off x="7141017" y="1553032"/>
            <a:ext cx="1124857" cy="9359"/>
          </a:xfrm>
          <a:prstGeom prst="straightConnector1">
            <a:avLst/>
          </a:prstGeom>
          <a:ln w="28575">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01117F0-F309-4FA5-88EF-99A0BB53C17F}"/>
              </a:ext>
            </a:extLst>
          </p:cNvPr>
          <p:cNvSpPr txBox="1"/>
          <p:nvPr/>
        </p:nvSpPr>
        <p:spPr>
          <a:xfrm>
            <a:off x="4169771" y="4724709"/>
            <a:ext cx="4347028" cy="1077218"/>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uminari" panose="02000505000000020004" pitchFamily="2" charset="0"/>
              </a:rPr>
              <a:t>aka Great Peacock Moth</a:t>
            </a:r>
            <a:endParaRPr lang="en-US" sz="3200" b="1" i="1" dirty="0">
              <a:solidFill>
                <a:schemeClr val="accent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95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22" presetClass="entr" presetSubtype="2"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500"/>
                                        <p:tgtEl>
                                          <p:spTgt spid="16"/>
                                        </p:tgtEl>
                                      </p:cBhvr>
                                    </p:animEffect>
                                  </p:childTnLst>
                                </p:cTn>
                              </p:par>
                              <p:par>
                                <p:cTn id="31" presetID="22" presetClass="entr" presetSubtype="8"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32092"/>
          </a:xfrm>
          <a:prstGeom prst="rect">
            <a:avLst/>
          </a:prstGeom>
          <a:noFill/>
        </p:spPr>
        <p:txBody>
          <a:bodyPr wrap="square" rtlCol="0">
            <a:spAutoFit/>
          </a:bodyPr>
          <a:lstStyle/>
          <a:p>
            <a:r>
              <a:rPr lang="en-US" sz="2800" dirty="0"/>
              <a:t>1 Thessalonians 2:13–3:5 ~ </a:t>
            </a:r>
            <a:r>
              <a:rPr lang="en-US" sz="2800" dirty="0">
                <a:solidFill>
                  <a:schemeClr val="accent2">
                    <a:lumMod val="60000"/>
                    <a:lumOff val="40000"/>
                  </a:schemeClr>
                </a:solidFill>
              </a:rPr>
              <a:t>prophets, and have persecuted us; and they do not please God and are contrary to all men, </a:t>
            </a:r>
            <a:r>
              <a:rPr lang="en-US" sz="2800" baseline="30000" dirty="0"/>
              <a:t>16 </a:t>
            </a:r>
            <a:r>
              <a:rPr lang="en-US" sz="2800" dirty="0">
                <a:solidFill>
                  <a:schemeClr val="accent2">
                    <a:lumMod val="60000"/>
                    <a:lumOff val="40000"/>
                  </a:schemeClr>
                </a:solidFill>
              </a:rPr>
              <a:t>forbidding us to speak to the Gentiles that they may be saved, so as always to fill up </a:t>
            </a:r>
            <a:r>
              <a:rPr lang="en-US" sz="2800" i="1" dirty="0">
                <a:solidFill>
                  <a:schemeClr val="accent2">
                    <a:lumMod val="60000"/>
                    <a:lumOff val="40000"/>
                  </a:schemeClr>
                </a:solidFill>
              </a:rPr>
              <a:t>the measure of</a:t>
            </a:r>
            <a:r>
              <a:rPr lang="en-US" sz="2800" dirty="0">
                <a:solidFill>
                  <a:schemeClr val="accent2">
                    <a:lumMod val="60000"/>
                    <a:lumOff val="40000"/>
                  </a:schemeClr>
                </a:solidFill>
              </a:rPr>
              <a:t> their sins; but wrath has come upon them to the uttermost. </a:t>
            </a:r>
          </a:p>
          <a:p>
            <a:r>
              <a:rPr lang="en-US" sz="2800" baseline="30000" dirty="0"/>
              <a:t>17 </a:t>
            </a:r>
            <a:r>
              <a:rPr lang="en-US" sz="2800" dirty="0">
                <a:solidFill>
                  <a:schemeClr val="accent2">
                    <a:lumMod val="60000"/>
                    <a:lumOff val="40000"/>
                  </a:schemeClr>
                </a:solidFill>
              </a:rPr>
              <a:t>But we, brethren, having been taken away from you for a short time in presence, not in heart, endeavored more eagerly to see your face with great desire. </a:t>
            </a:r>
            <a:r>
              <a:rPr lang="en-US" sz="2800" baseline="30000" dirty="0"/>
              <a:t>18 </a:t>
            </a:r>
            <a:r>
              <a:rPr lang="en-US" sz="2800" dirty="0">
                <a:solidFill>
                  <a:schemeClr val="accent2">
                    <a:lumMod val="60000"/>
                    <a:lumOff val="40000"/>
                  </a:schemeClr>
                </a:solidFill>
              </a:rPr>
              <a:t>Therefore we wanted to come to you—even I, Paul, time and again—but Satan</a:t>
            </a:r>
          </a:p>
        </p:txBody>
      </p:sp>
    </p:spTree>
    <p:extLst>
      <p:ext uri="{BB962C8B-B14F-4D97-AF65-F5344CB8AC3E}">
        <p14:creationId xmlns:p14="http://schemas.microsoft.com/office/powerpoint/2010/main" val="408495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Tree>
    <p:extLst>
      <p:ext uri="{BB962C8B-B14F-4D97-AF65-F5344CB8AC3E}">
        <p14:creationId xmlns:p14="http://schemas.microsoft.com/office/powerpoint/2010/main" val="66214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1569660"/>
          </a:xfrm>
          <a:prstGeom prst="rect">
            <a:avLst/>
          </a:prstGeom>
          <a:noFill/>
        </p:spPr>
        <p:txBody>
          <a:bodyPr wrap="square" rtlCol="0">
            <a:spAutoFit/>
          </a:bodyPr>
          <a:lstStyle/>
          <a:p>
            <a:r>
              <a:rPr lang="en-US" sz="3200" dirty="0"/>
              <a:t>Heb. 10:24 ~ </a:t>
            </a:r>
            <a:r>
              <a:rPr lang="en-US" sz="3200" dirty="0">
                <a:solidFill>
                  <a:schemeClr val="accent2">
                    <a:lumMod val="60000"/>
                    <a:lumOff val="40000"/>
                  </a:schemeClr>
                </a:solidFill>
              </a:rPr>
              <a:t>And let us consider one another in order to stir up love and good works, </a:t>
            </a:r>
            <a:endParaRPr lang="en-US" sz="4800" dirty="0">
              <a:solidFill>
                <a:schemeClr val="accent2">
                  <a:lumMod val="60000"/>
                  <a:lumOff val="40000"/>
                </a:schemeClr>
              </a:solidFill>
              <a:latin typeface="Luminari" panose="02000505000000020004" pitchFamily="2" charset="0"/>
            </a:endParaRPr>
          </a:p>
        </p:txBody>
      </p:sp>
      <p:sp>
        <p:nvSpPr>
          <p:cNvPr id="3" name="TextBox 2">
            <a:extLst>
              <a:ext uri="{FF2B5EF4-FFF2-40B4-BE49-F238E27FC236}">
                <a16:creationId xmlns:a16="http://schemas.microsoft.com/office/drawing/2014/main" id="{CF0A00D1-F637-4310-B3B7-0D015B18CEDA}"/>
              </a:ext>
            </a:extLst>
          </p:cNvPr>
          <p:cNvSpPr txBox="1"/>
          <p:nvPr/>
        </p:nvSpPr>
        <p:spPr>
          <a:xfrm>
            <a:off x="703943" y="2641590"/>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minari" panose="02000505000000020004" pitchFamily="2" charset="0"/>
              </a:rPr>
              <a:t> </a:t>
            </a:r>
            <a:r>
              <a:rPr lang="en-US" sz="3200" dirty="0">
                <a:solidFill>
                  <a:schemeClr val="accent2">
                    <a:lumMod val="60000"/>
                    <a:lumOff val="40000"/>
                  </a:schemeClr>
                </a:solidFill>
                <a:latin typeface="Luminari" panose="02000505000000020004" pitchFamily="2" charset="0"/>
              </a:rPr>
              <a:t>stir</a:t>
            </a:r>
            <a:r>
              <a:rPr lang="en-US" sz="3200" dirty="0">
                <a:solidFill>
                  <a:schemeClr val="bg1"/>
                </a:solidFill>
                <a:latin typeface="Luminari" panose="02000505000000020004" pitchFamily="2" charset="0"/>
              </a:rPr>
              <a:t> ~ KJV, provoke</a:t>
            </a:r>
          </a:p>
        </p:txBody>
      </p:sp>
      <p:sp>
        <p:nvSpPr>
          <p:cNvPr id="8" name="TextBox 7">
            <a:extLst>
              <a:ext uri="{FF2B5EF4-FFF2-40B4-BE49-F238E27FC236}">
                <a16:creationId xmlns:a16="http://schemas.microsoft.com/office/drawing/2014/main" id="{947CCA38-DA7F-45E3-88B7-3D9DBF7A2C8A}"/>
              </a:ext>
            </a:extLst>
          </p:cNvPr>
          <p:cNvSpPr txBox="1"/>
          <p:nvPr/>
        </p:nvSpPr>
        <p:spPr>
          <a:xfrm>
            <a:off x="696689" y="3156844"/>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minari" panose="02000505000000020004" pitchFamily="2" charset="0"/>
              </a:rPr>
              <a:t>NIV, </a:t>
            </a:r>
            <a:r>
              <a:rPr lang="en-US" sz="3200" dirty="0">
                <a:solidFill>
                  <a:schemeClr val="accent2">
                    <a:lumMod val="60000"/>
                    <a:lumOff val="40000"/>
                  </a:schemeClr>
                </a:solidFill>
                <a:latin typeface="Luminari" panose="02000505000000020004" pitchFamily="2" charset="0"/>
              </a:rPr>
              <a:t>spur</a:t>
            </a:r>
          </a:p>
        </p:txBody>
      </p:sp>
      <p:sp>
        <p:nvSpPr>
          <p:cNvPr id="9" name="TextBox 8">
            <a:extLst>
              <a:ext uri="{FF2B5EF4-FFF2-40B4-BE49-F238E27FC236}">
                <a16:creationId xmlns:a16="http://schemas.microsoft.com/office/drawing/2014/main" id="{03DA7829-75C1-45B8-B64C-481830CA8EDE}"/>
              </a:ext>
            </a:extLst>
          </p:cNvPr>
          <p:cNvSpPr txBox="1"/>
          <p:nvPr/>
        </p:nvSpPr>
        <p:spPr>
          <a:xfrm>
            <a:off x="689435" y="3672098"/>
            <a:ext cx="8040914"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minari" panose="02000505000000020004" pitchFamily="2" charset="0"/>
              </a:rPr>
              <a:t>NASB, </a:t>
            </a:r>
            <a:r>
              <a:rPr lang="en-US" sz="3200" dirty="0">
                <a:solidFill>
                  <a:schemeClr val="accent2">
                    <a:lumMod val="60000"/>
                    <a:lumOff val="40000"/>
                  </a:schemeClr>
                </a:solidFill>
                <a:latin typeface="Luminari" panose="02000505000000020004" pitchFamily="2" charset="0"/>
              </a:rPr>
              <a:t>stimulate</a:t>
            </a:r>
          </a:p>
        </p:txBody>
      </p:sp>
      <p:sp>
        <p:nvSpPr>
          <p:cNvPr id="10" name="TextBox 9">
            <a:extLst>
              <a:ext uri="{FF2B5EF4-FFF2-40B4-BE49-F238E27FC236}">
                <a16:creationId xmlns:a16="http://schemas.microsoft.com/office/drawing/2014/main" id="{00EF4BA9-99B1-446C-B629-44AC43C0E9B8}"/>
              </a:ext>
            </a:extLst>
          </p:cNvPr>
          <p:cNvSpPr txBox="1"/>
          <p:nvPr/>
        </p:nvSpPr>
        <p:spPr>
          <a:xfrm>
            <a:off x="682181" y="4187352"/>
            <a:ext cx="8040914" cy="1569660"/>
          </a:xfrm>
          <a:prstGeom prst="rect">
            <a:avLst/>
          </a:prstGeom>
          <a:noFill/>
        </p:spPr>
        <p:txBody>
          <a:bodyPr wrap="square" rtlCol="0">
            <a:spAutoFit/>
          </a:bodyPr>
          <a:lstStyle/>
          <a:p>
            <a:pPr marL="231775" indent="-231775">
              <a:buFont typeface="Arial" panose="020B0604020202020204" pitchFamily="34" charset="0"/>
              <a:buChar char="•"/>
            </a:pP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paraxusmos</a:t>
            </a:r>
            <a:r>
              <a:rPr lang="en-US" sz="3200" dirty="0"/>
              <a:t> ~ paroxysm – </a:t>
            </a:r>
            <a:r>
              <a:rPr lang="en-US" sz="3200" i="1" dirty="0"/>
              <a:t>a sudden outburst of action or emotion; convulsion</a:t>
            </a:r>
            <a:endParaRPr lang="en-US" sz="4800" dirty="0">
              <a:solidFill>
                <a:schemeClr val="bg1"/>
              </a:solidFill>
              <a:latin typeface="Luminari" panose="02000505000000020004" pitchFamily="2" charset="0"/>
            </a:endParaRPr>
          </a:p>
        </p:txBody>
      </p:sp>
    </p:spTree>
    <p:extLst>
      <p:ext uri="{BB962C8B-B14F-4D97-AF65-F5344CB8AC3E}">
        <p14:creationId xmlns:p14="http://schemas.microsoft.com/office/powerpoint/2010/main" val="183594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3"/>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8"/>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8" grpId="0"/>
      <p:bldP spid="8" grpId="1"/>
      <p:bldP spid="9" grpId="0"/>
      <p:bldP spid="9" grpId="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Tree>
    <p:extLst>
      <p:ext uri="{BB962C8B-B14F-4D97-AF65-F5344CB8AC3E}">
        <p14:creationId xmlns:p14="http://schemas.microsoft.com/office/powerpoint/2010/main" val="355193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4832092"/>
          </a:xfrm>
          <a:prstGeom prst="rect">
            <a:avLst/>
          </a:prstGeom>
          <a:noFill/>
        </p:spPr>
        <p:txBody>
          <a:bodyPr wrap="square" rtlCol="0">
            <a:spAutoFit/>
          </a:bodyPr>
          <a:lstStyle/>
          <a:p>
            <a:r>
              <a:rPr lang="en-US" sz="2800" dirty="0"/>
              <a:t>1 Thessalonians 2:13–3:5 ~ </a:t>
            </a:r>
            <a:r>
              <a:rPr lang="en-US" sz="2800" dirty="0">
                <a:solidFill>
                  <a:schemeClr val="accent2">
                    <a:lumMod val="60000"/>
                    <a:lumOff val="40000"/>
                  </a:schemeClr>
                </a:solidFill>
              </a:rPr>
              <a:t>hindered us.</a:t>
            </a:r>
            <a:r>
              <a:rPr lang="en-US" sz="2800" dirty="0"/>
              <a:t> </a:t>
            </a:r>
            <a:r>
              <a:rPr lang="en-US" sz="2800" baseline="30000" dirty="0"/>
              <a:t>19 </a:t>
            </a:r>
            <a:r>
              <a:rPr lang="en-US" sz="2800" dirty="0">
                <a:solidFill>
                  <a:schemeClr val="accent2">
                    <a:lumMod val="60000"/>
                    <a:lumOff val="40000"/>
                  </a:schemeClr>
                </a:solidFill>
              </a:rPr>
              <a:t>For what </a:t>
            </a:r>
            <a:r>
              <a:rPr lang="en-US" sz="2800" i="1" dirty="0">
                <a:solidFill>
                  <a:schemeClr val="accent2">
                    <a:lumMod val="60000"/>
                    <a:lumOff val="40000"/>
                  </a:schemeClr>
                </a:solidFill>
              </a:rPr>
              <a:t>is</a:t>
            </a:r>
            <a:r>
              <a:rPr lang="en-US" sz="2800" dirty="0">
                <a:solidFill>
                  <a:schemeClr val="accent2">
                    <a:lumMod val="60000"/>
                    <a:lumOff val="40000"/>
                  </a:schemeClr>
                </a:solidFill>
              </a:rPr>
              <a:t> our hope, or joy, or crown of rejoicing? </a:t>
            </a:r>
            <a:r>
              <a:rPr lang="en-US" sz="2800" i="1" dirty="0">
                <a:solidFill>
                  <a:schemeClr val="accent2">
                    <a:lumMod val="60000"/>
                    <a:lumOff val="40000"/>
                  </a:schemeClr>
                </a:solidFill>
              </a:rPr>
              <a:t>Is it</a:t>
            </a:r>
            <a:r>
              <a:rPr lang="en-US" sz="2800" dirty="0">
                <a:solidFill>
                  <a:schemeClr val="accent2">
                    <a:lumMod val="60000"/>
                    <a:lumOff val="40000"/>
                  </a:schemeClr>
                </a:solidFill>
              </a:rPr>
              <a:t> not even you in the presence of our Lord Jesus Christ at His coming? </a:t>
            </a:r>
            <a:r>
              <a:rPr lang="en-US" sz="2800" baseline="30000" dirty="0"/>
              <a:t>20 </a:t>
            </a:r>
            <a:r>
              <a:rPr lang="en-US" sz="2800" dirty="0">
                <a:solidFill>
                  <a:schemeClr val="accent2">
                    <a:lumMod val="60000"/>
                    <a:lumOff val="40000"/>
                  </a:schemeClr>
                </a:solidFill>
              </a:rPr>
              <a:t>For you are our glory and joy. </a:t>
            </a:r>
          </a:p>
          <a:p>
            <a:r>
              <a:rPr lang="en-US" sz="2800" dirty="0"/>
              <a:t>3:1-5 ~ </a:t>
            </a:r>
            <a:r>
              <a:rPr lang="en-US" sz="2800" baseline="30000" dirty="0"/>
              <a:t>1</a:t>
            </a:r>
            <a:r>
              <a:rPr lang="en-US" sz="2800" dirty="0"/>
              <a:t> </a:t>
            </a:r>
            <a:r>
              <a:rPr lang="en-US" sz="2800" dirty="0">
                <a:solidFill>
                  <a:schemeClr val="accent2">
                    <a:lumMod val="60000"/>
                    <a:lumOff val="40000"/>
                  </a:schemeClr>
                </a:solidFill>
              </a:rPr>
              <a:t>Therefore, when we could no longer endure it, we thought it good to be left in Athens alone, </a:t>
            </a:r>
            <a:r>
              <a:rPr lang="en-US" sz="2800" baseline="30000" dirty="0"/>
              <a:t>2 </a:t>
            </a:r>
            <a:r>
              <a:rPr lang="en-US" sz="2800" dirty="0">
                <a:solidFill>
                  <a:schemeClr val="accent2">
                    <a:lumMod val="60000"/>
                    <a:lumOff val="40000"/>
                  </a:schemeClr>
                </a:solidFill>
              </a:rPr>
              <a:t>and sent Timothy, our brother and minister of God, and our fellow laborer in the gospel of Christ, to establish you and encourage you concerning your faith,</a:t>
            </a:r>
            <a:r>
              <a:rPr lang="en-US" sz="2800" dirty="0"/>
              <a:t> </a:t>
            </a:r>
            <a:r>
              <a:rPr lang="en-US" sz="2800" baseline="30000" dirty="0"/>
              <a:t>3 </a:t>
            </a:r>
            <a:r>
              <a:rPr lang="en-US" sz="2800" dirty="0">
                <a:solidFill>
                  <a:schemeClr val="accent2">
                    <a:lumMod val="60000"/>
                    <a:lumOff val="40000"/>
                  </a:schemeClr>
                </a:solidFill>
              </a:rPr>
              <a:t>that no one should</a:t>
            </a:r>
          </a:p>
        </p:txBody>
      </p:sp>
    </p:spTree>
    <p:extLst>
      <p:ext uri="{BB962C8B-B14F-4D97-AF65-F5344CB8AC3E}">
        <p14:creationId xmlns:p14="http://schemas.microsoft.com/office/powerpoint/2010/main" val="115977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3970318"/>
          </a:xfrm>
          <a:prstGeom prst="rect">
            <a:avLst/>
          </a:prstGeom>
          <a:noFill/>
        </p:spPr>
        <p:txBody>
          <a:bodyPr wrap="square" rtlCol="0">
            <a:spAutoFit/>
          </a:bodyPr>
          <a:lstStyle/>
          <a:p>
            <a:r>
              <a:rPr lang="en-US" sz="2800" dirty="0"/>
              <a:t>1 Thessalonians 2:13–3:5 ~ </a:t>
            </a:r>
            <a:r>
              <a:rPr lang="en-US" sz="2800" dirty="0">
                <a:solidFill>
                  <a:schemeClr val="accent2">
                    <a:lumMod val="60000"/>
                    <a:lumOff val="40000"/>
                  </a:schemeClr>
                </a:solidFill>
              </a:rPr>
              <a:t>be shaken by these afflictions; for you yourselves know that we are appointed to this. </a:t>
            </a:r>
            <a:r>
              <a:rPr lang="en-US" sz="2800" baseline="30000" dirty="0"/>
              <a:t>4 </a:t>
            </a:r>
            <a:r>
              <a:rPr lang="en-US" sz="2800" dirty="0">
                <a:solidFill>
                  <a:schemeClr val="accent2">
                    <a:lumMod val="60000"/>
                    <a:lumOff val="40000"/>
                  </a:schemeClr>
                </a:solidFill>
              </a:rPr>
              <a:t>For, in fact, we told you before when we were with you that we would suffer tribulation, just as it happened, and you know. </a:t>
            </a:r>
            <a:r>
              <a:rPr lang="en-US" sz="2800" baseline="30000" dirty="0"/>
              <a:t>5 </a:t>
            </a:r>
            <a:r>
              <a:rPr lang="en-US" sz="2800" dirty="0">
                <a:solidFill>
                  <a:schemeClr val="accent2">
                    <a:lumMod val="60000"/>
                    <a:lumOff val="40000"/>
                  </a:schemeClr>
                </a:solidFill>
              </a:rPr>
              <a:t>For this reason, when I could no longer endure it, I sent to know your faith, lest by some means the tempter had tempted you, and our labor might be in vain. </a:t>
            </a:r>
          </a:p>
        </p:txBody>
      </p:sp>
    </p:spTree>
    <p:extLst>
      <p:ext uri="{BB962C8B-B14F-4D97-AF65-F5344CB8AC3E}">
        <p14:creationId xmlns:p14="http://schemas.microsoft.com/office/powerpoint/2010/main" val="138473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2062103"/>
          </a:xfrm>
          <a:prstGeom prst="rect">
            <a:avLst/>
          </a:prstGeom>
          <a:noFill/>
        </p:spPr>
        <p:txBody>
          <a:bodyPr wrap="square" rtlCol="0">
            <a:spAutoFit/>
          </a:bodyPr>
          <a:lstStyle/>
          <a:p>
            <a:r>
              <a:rPr lang="en-US" sz="3200" dirty="0"/>
              <a:t>John 16:33 ~ </a:t>
            </a:r>
            <a:r>
              <a:rPr lang="en-US" sz="3200" dirty="0">
                <a:solidFill>
                  <a:schemeClr val="accent2">
                    <a:lumMod val="60000"/>
                    <a:lumOff val="40000"/>
                  </a:schemeClr>
                </a:solidFill>
              </a:rPr>
              <a:t>These things I have spoken to you, that in Me you may have peace. In the world you will have tribulation; but be of good cheer, I have overcome the world.</a:t>
            </a:r>
          </a:p>
        </p:txBody>
      </p:sp>
    </p:spTree>
    <p:extLst>
      <p:ext uri="{BB962C8B-B14F-4D97-AF65-F5344CB8AC3E}">
        <p14:creationId xmlns:p14="http://schemas.microsoft.com/office/powerpoint/2010/main" val="13623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Tree>
    <p:extLst>
      <p:ext uri="{BB962C8B-B14F-4D97-AF65-F5344CB8AC3E}">
        <p14:creationId xmlns:p14="http://schemas.microsoft.com/office/powerpoint/2010/main" val="1669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53998"/>
          </a:xfrm>
          <a:prstGeom prst="rect">
            <a:avLst/>
          </a:prstGeom>
          <a:noFill/>
        </p:spPr>
        <p:txBody>
          <a:bodyPr wrap="square" rtlCol="0">
            <a:spAutoFit/>
          </a:bodyPr>
          <a:lstStyle/>
          <a:p>
            <a:r>
              <a:rPr lang="en-US" sz="3000" dirty="0"/>
              <a:t>Capitalism</a:t>
            </a:r>
          </a:p>
        </p:txBody>
      </p:sp>
      <p:sp>
        <p:nvSpPr>
          <p:cNvPr id="3" name="TextBox 2">
            <a:extLst>
              <a:ext uri="{FF2B5EF4-FFF2-40B4-BE49-F238E27FC236}">
                <a16:creationId xmlns:a16="http://schemas.microsoft.com/office/drawing/2014/main" id="{CF0A00D1-F637-4310-B3B7-0D015B18CEDA}"/>
              </a:ext>
            </a:extLst>
          </p:cNvPr>
          <p:cNvSpPr txBox="1"/>
          <p:nvPr/>
        </p:nvSpPr>
        <p:spPr>
          <a:xfrm>
            <a:off x="703943" y="1640115"/>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He who dies with the most toys wins</a:t>
            </a:r>
            <a:endParaRPr lang="en-US" sz="3000" dirty="0">
              <a:solidFill>
                <a:schemeClr val="bg1"/>
              </a:solidFill>
              <a:latin typeface="Luminari" panose="02000505000000020004" pitchFamily="2" charset="0"/>
            </a:endParaRPr>
          </a:p>
        </p:txBody>
      </p:sp>
      <p:sp>
        <p:nvSpPr>
          <p:cNvPr id="6" name="TextBox 5">
            <a:extLst>
              <a:ext uri="{FF2B5EF4-FFF2-40B4-BE49-F238E27FC236}">
                <a16:creationId xmlns:a16="http://schemas.microsoft.com/office/drawing/2014/main" id="{F28A8F06-4369-461A-A8A8-C04E6A93EA7D}"/>
              </a:ext>
            </a:extLst>
          </p:cNvPr>
          <p:cNvSpPr txBox="1"/>
          <p:nvPr/>
        </p:nvSpPr>
        <p:spPr>
          <a:xfrm>
            <a:off x="478970" y="2133601"/>
            <a:ext cx="8244115" cy="553998"/>
          </a:xfrm>
          <a:prstGeom prst="rect">
            <a:avLst/>
          </a:prstGeom>
          <a:noFill/>
        </p:spPr>
        <p:txBody>
          <a:bodyPr wrap="square" rtlCol="0">
            <a:spAutoFit/>
          </a:bodyPr>
          <a:lstStyle/>
          <a:p>
            <a:r>
              <a:rPr lang="en-US" sz="3000" dirty="0"/>
              <a:t>Judaism</a:t>
            </a:r>
          </a:p>
        </p:txBody>
      </p:sp>
      <p:sp>
        <p:nvSpPr>
          <p:cNvPr id="7" name="TextBox 6">
            <a:extLst>
              <a:ext uri="{FF2B5EF4-FFF2-40B4-BE49-F238E27FC236}">
                <a16:creationId xmlns:a16="http://schemas.microsoft.com/office/drawing/2014/main" id="{CA2161E7-3ED8-4DFE-B490-BBC8C9A08868}"/>
              </a:ext>
            </a:extLst>
          </p:cNvPr>
          <p:cNvSpPr txBox="1"/>
          <p:nvPr/>
        </p:nvSpPr>
        <p:spPr>
          <a:xfrm>
            <a:off x="711199" y="2648859"/>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He who buys toys at the lowest price wins</a:t>
            </a:r>
            <a:endParaRPr lang="en-US" sz="3000" dirty="0">
              <a:solidFill>
                <a:schemeClr val="bg1"/>
              </a:solidFill>
              <a:latin typeface="Luminari" panose="02000505000000020004" pitchFamily="2" charset="0"/>
            </a:endParaRPr>
          </a:p>
        </p:txBody>
      </p:sp>
      <p:sp>
        <p:nvSpPr>
          <p:cNvPr id="8" name="TextBox 7">
            <a:extLst>
              <a:ext uri="{FF2B5EF4-FFF2-40B4-BE49-F238E27FC236}">
                <a16:creationId xmlns:a16="http://schemas.microsoft.com/office/drawing/2014/main" id="{E36F212C-8A9B-49FA-A7A3-A2EA65F0D255}"/>
              </a:ext>
            </a:extLst>
          </p:cNvPr>
          <p:cNvSpPr txBox="1"/>
          <p:nvPr/>
        </p:nvSpPr>
        <p:spPr>
          <a:xfrm>
            <a:off x="478973" y="3178618"/>
            <a:ext cx="8244115" cy="553998"/>
          </a:xfrm>
          <a:prstGeom prst="rect">
            <a:avLst/>
          </a:prstGeom>
          <a:noFill/>
        </p:spPr>
        <p:txBody>
          <a:bodyPr wrap="square" rtlCol="0">
            <a:spAutoFit/>
          </a:bodyPr>
          <a:lstStyle/>
          <a:p>
            <a:r>
              <a:rPr lang="en-US" sz="3000" dirty="0"/>
              <a:t>Branch Davidians</a:t>
            </a:r>
          </a:p>
        </p:txBody>
      </p:sp>
      <p:sp>
        <p:nvSpPr>
          <p:cNvPr id="9" name="TextBox 8">
            <a:extLst>
              <a:ext uri="{FF2B5EF4-FFF2-40B4-BE49-F238E27FC236}">
                <a16:creationId xmlns:a16="http://schemas.microsoft.com/office/drawing/2014/main" id="{6BCB5A1B-9BDF-487F-8B5C-9879D9BEA6C0}"/>
              </a:ext>
            </a:extLst>
          </p:cNvPr>
          <p:cNvSpPr txBox="1"/>
          <p:nvPr/>
        </p:nvSpPr>
        <p:spPr>
          <a:xfrm>
            <a:off x="711202" y="3686619"/>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He who dies with the biggest toys wins</a:t>
            </a:r>
            <a:endParaRPr lang="en-US" sz="3000" dirty="0">
              <a:solidFill>
                <a:schemeClr val="bg1"/>
              </a:solidFill>
              <a:latin typeface="Luminari" panose="02000505000000020004" pitchFamily="2" charset="0"/>
            </a:endParaRPr>
          </a:p>
        </p:txBody>
      </p:sp>
      <p:sp>
        <p:nvSpPr>
          <p:cNvPr id="10" name="TextBox 9">
            <a:extLst>
              <a:ext uri="{FF2B5EF4-FFF2-40B4-BE49-F238E27FC236}">
                <a16:creationId xmlns:a16="http://schemas.microsoft.com/office/drawing/2014/main" id="{1FAF1E78-BE37-49CF-8614-C67A750AC47F}"/>
              </a:ext>
            </a:extLst>
          </p:cNvPr>
          <p:cNvSpPr txBox="1"/>
          <p:nvPr/>
        </p:nvSpPr>
        <p:spPr>
          <a:xfrm>
            <a:off x="486229" y="4180105"/>
            <a:ext cx="8244115" cy="553998"/>
          </a:xfrm>
          <a:prstGeom prst="rect">
            <a:avLst/>
          </a:prstGeom>
          <a:noFill/>
        </p:spPr>
        <p:txBody>
          <a:bodyPr wrap="square" rtlCol="0">
            <a:spAutoFit/>
          </a:bodyPr>
          <a:lstStyle/>
          <a:p>
            <a:r>
              <a:rPr lang="en-US" sz="3000" dirty="0"/>
              <a:t>Anglican</a:t>
            </a:r>
          </a:p>
        </p:txBody>
      </p:sp>
      <p:sp>
        <p:nvSpPr>
          <p:cNvPr id="11" name="TextBox 10">
            <a:extLst>
              <a:ext uri="{FF2B5EF4-FFF2-40B4-BE49-F238E27FC236}">
                <a16:creationId xmlns:a16="http://schemas.microsoft.com/office/drawing/2014/main" id="{12C2F4EC-33A8-49B1-9D9A-330F7CECF87C}"/>
              </a:ext>
            </a:extLst>
          </p:cNvPr>
          <p:cNvSpPr txBox="1"/>
          <p:nvPr/>
        </p:nvSpPr>
        <p:spPr>
          <a:xfrm>
            <a:off x="718458" y="4695363"/>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They were our toys first</a:t>
            </a:r>
            <a:endParaRPr lang="en-US" sz="3000" dirty="0">
              <a:solidFill>
                <a:schemeClr val="bg1"/>
              </a:solidFill>
              <a:latin typeface="Luminari" panose="02000505000000020004" pitchFamily="2" charset="0"/>
            </a:endParaRPr>
          </a:p>
        </p:txBody>
      </p:sp>
      <p:sp>
        <p:nvSpPr>
          <p:cNvPr id="5" name="TextBox 4">
            <a:extLst>
              <a:ext uri="{FF2B5EF4-FFF2-40B4-BE49-F238E27FC236}">
                <a16:creationId xmlns:a16="http://schemas.microsoft.com/office/drawing/2014/main" id="{02D093DA-1FBC-4AFE-BB17-953E7FA1CEBE}"/>
              </a:ext>
            </a:extLst>
          </p:cNvPr>
          <p:cNvSpPr txBox="1"/>
          <p:nvPr/>
        </p:nvSpPr>
        <p:spPr>
          <a:xfrm>
            <a:off x="3425373" y="319314"/>
            <a:ext cx="4753428" cy="584775"/>
          </a:xfrm>
          <a:prstGeom prst="rect">
            <a:avLst/>
          </a:prstGeom>
          <a:noFill/>
        </p:spPr>
        <p:txBody>
          <a:bodyPr wrap="square" rtlCol="0">
            <a:spAutoFit/>
          </a:bodyPr>
          <a:lstStyle/>
          <a:p>
            <a:pPr algn="ctr"/>
            <a:r>
              <a:rPr lang="en-US" sz="3200" dirty="0">
                <a:solidFill>
                  <a:schemeClr val="accent2">
                    <a:lumMod val="60000"/>
                    <a:lumOff val="40000"/>
                  </a:schemeClr>
                </a:solidFill>
                <a:latin typeface="Luminari" panose="02000505000000020004" pitchFamily="2" charset="0"/>
              </a:rPr>
              <a:t>The Theology of Toys</a:t>
            </a:r>
          </a:p>
        </p:txBody>
      </p:sp>
    </p:spTree>
    <p:extLst>
      <p:ext uri="{BB962C8B-B14F-4D97-AF65-F5344CB8AC3E}">
        <p14:creationId xmlns:p14="http://schemas.microsoft.com/office/powerpoint/2010/main" val="76340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3" presetClass="emph" presetSubtype="2" fill="hold" grpId="1" nodeType="withEffect">
                                  <p:stCondLst>
                                    <p:cond delay="0"/>
                                  </p:stCondLst>
                                  <p:childTnLst>
                                    <p:animClr clrSpc="rgb" dir="cw">
                                      <p:cBhvr override="childStyle">
                                        <p:cTn id="24" dur="2000" fill="hold"/>
                                        <p:tgtEl>
                                          <p:spTgt spid="2"/>
                                        </p:tgtEl>
                                        <p:attrNameLst>
                                          <p:attrName>style.color</p:attrName>
                                        </p:attrNameLst>
                                      </p:cBhvr>
                                      <p:to>
                                        <a:schemeClr val="accent2"/>
                                      </p:to>
                                    </p:animClr>
                                  </p:childTnLst>
                                </p:cTn>
                              </p:par>
                              <p:par>
                                <p:cTn id="25" presetID="3" presetClass="emph" presetSubtype="2" fill="hold" grpId="1" nodeType="withEffect">
                                  <p:stCondLst>
                                    <p:cond delay="0"/>
                                  </p:stCondLst>
                                  <p:childTnLst>
                                    <p:animClr clrSpc="rgb" dir="cw">
                                      <p:cBhvr override="childStyle">
                                        <p:cTn id="26" dur="2000" fill="hold"/>
                                        <p:tgtEl>
                                          <p:spTgt spid="3"/>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3" presetClass="emph" presetSubtype="2" fill="hold" grpId="1" nodeType="withEffect">
                                  <p:stCondLst>
                                    <p:cond delay="0"/>
                                  </p:stCondLst>
                                  <p:childTnLst>
                                    <p:animClr clrSpc="rgb" dir="cw">
                                      <p:cBhvr override="childStyle">
                                        <p:cTn id="38" dur="2000" fill="hold"/>
                                        <p:tgtEl>
                                          <p:spTgt spid="6"/>
                                        </p:tgtEl>
                                        <p:attrNameLst>
                                          <p:attrName>style.color</p:attrName>
                                        </p:attrNameLst>
                                      </p:cBhvr>
                                      <p:to>
                                        <a:schemeClr val="accent2"/>
                                      </p:to>
                                    </p:animClr>
                                  </p:childTnLst>
                                </p:cTn>
                              </p:par>
                              <p:par>
                                <p:cTn id="39" presetID="3" presetClass="emph" presetSubtype="2" fill="hold" grpId="1" nodeType="withEffect">
                                  <p:stCondLst>
                                    <p:cond delay="0"/>
                                  </p:stCondLst>
                                  <p:childTnLst>
                                    <p:animClr clrSpc="rgb" dir="cw">
                                      <p:cBhvr override="childStyle">
                                        <p:cTn id="40" dur="2000" fill="hold"/>
                                        <p:tgtEl>
                                          <p:spTgt spid="7"/>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3" presetClass="emph" presetSubtype="2" fill="hold" grpId="1" nodeType="withEffect">
                                  <p:stCondLst>
                                    <p:cond delay="0"/>
                                  </p:stCondLst>
                                  <p:childTnLst>
                                    <p:animClr clrSpc="rgb" dir="cw">
                                      <p:cBhvr override="childStyle">
                                        <p:cTn id="52" dur="2000" fill="hold"/>
                                        <p:tgtEl>
                                          <p:spTgt spid="8"/>
                                        </p:tgtEl>
                                        <p:attrNameLst>
                                          <p:attrName>style.color</p:attrName>
                                        </p:attrNameLst>
                                      </p:cBhvr>
                                      <p:to>
                                        <a:schemeClr val="accent2"/>
                                      </p:to>
                                    </p:animClr>
                                  </p:childTnLst>
                                </p:cTn>
                              </p:par>
                              <p:par>
                                <p:cTn id="53" presetID="3" presetClass="emph" presetSubtype="2" fill="hold" grpId="1" nodeType="withEffect">
                                  <p:stCondLst>
                                    <p:cond delay="0"/>
                                  </p:stCondLst>
                                  <p:childTnLst>
                                    <p:animClr clrSpc="rgb" dir="cw">
                                      <p:cBhvr override="childStyle">
                                        <p:cTn id="54" dur="2000" fill="hold"/>
                                        <p:tgtEl>
                                          <p:spTgt spid="9"/>
                                        </p:tgtEl>
                                        <p:attrNameLst>
                                          <p:attrName>style.color</p:attrName>
                                        </p:attrNameLst>
                                      </p:cBhvr>
                                      <p:to>
                                        <a:schemeClr val="accent2"/>
                                      </p:to>
                                    </p:animClr>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p:bldP spid="6" grpId="1"/>
      <p:bldP spid="7" grpId="0"/>
      <p:bldP spid="7" grpId="1"/>
      <p:bldP spid="8" grpId="0"/>
      <p:bldP spid="8" grpId="1"/>
      <p:bldP spid="9" grpId="0"/>
      <p:bldP spid="9" grpId="1"/>
      <p:bldP spid="10" grpId="0"/>
      <p:bldP spid="11"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A61B9-235C-47FA-9D92-8DE3D383529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1 Thessalonians 2:13-3:5</a:t>
            </a:r>
          </a:p>
        </p:txBody>
      </p:sp>
      <p:sp>
        <p:nvSpPr>
          <p:cNvPr id="2" name="TextBox 1">
            <a:extLst>
              <a:ext uri="{FF2B5EF4-FFF2-40B4-BE49-F238E27FC236}">
                <a16:creationId xmlns:a16="http://schemas.microsoft.com/office/drawing/2014/main" id="{3514FE05-E6E9-4A98-90AA-83F556B8F456}"/>
              </a:ext>
            </a:extLst>
          </p:cNvPr>
          <p:cNvSpPr txBox="1"/>
          <p:nvPr/>
        </p:nvSpPr>
        <p:spPr>
          <a:xfrm>
            <a:off x="471714" y="1132114"/>
            <a:ext cx="8244115" cy="553998"/>
          </a:xfrm>
          <a:prstGeom prst="rect">
            <a:avLst/>
          </a:prstGeom>
          <a:noFill/>
        </p:spPr>
        <p:txBody>
          <a:bodyPr wrap="square" rtlCol="0">
            <a:spAutoFit/>
          </a:bodyPr>
          <a:lstStyle/>
          <a:p>
            <a:r>
              <a:rPr lang="en-US" sz="3000" dirty="0"/>
              <a:t>Greek Orthodox</a:t>
            </a:r>
          </a:p>
        </p:txBody>
      </p:sp>
      <p:sp>
        <p:nvSpPr>
          <p:cNvPr id="3" name="TextBox 2">
            <a:extLst>
              <a:ext uri="{FF2B5EF4-FFF2-40B4-BE49-F238E27FC236}">
                <a16:creationId xmlns:a16="http://schemas.microsoft.com/office/drawing/2014/main" id="{CF0A00D1-F637-4310-B3B7-0D015B18CEDA}"/>
              </a:ext>
            </a:extLst>
          </p:cNvPr>
          <p:cNvSpPr txBox="1"/>
          <p:nvPr/>
        </p:nvSpPr>
        <p:spPr>
          <a:xfrm>
            <a:off x="703943" y="1640115"/>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No, they were </a:t>
            </a:r>
            <a:r>
              <a:rPr lang="en-US" sz="3000" i="1" dirty="0"/>
              <a:t>our</a:t>
            </a:r>
            <a:r>
              <a:rPr lang="en-US" sz="3000" dirty="0"/>
              <a:t>  toys first</a:t>
            </a:r>
            <a:endParaRPr lang="en-US" sz="3000" dirty="0">
              <a:solidFill>
                <a:schemeClr val="bg1"/>
              </a:solidFill>
              <a:latin typeface="Luminari" panose="02000505000000020004" pitchFamily="2" charset="0"/>
            </a:endParaRPr>
          </a:p>
        </p:txBody>
      </p:sp>
      <p:sp>
        <p:nvSpPr>
          <p:cNvPr id="6" name="TextBox 5">
            <a:extLst>
              <a:ext uri="{FF2B5EF4-FFF2-40B4-BE49-F238E27FC236}">
                <a16:creationId xmlns:a16="http://schemas.microsoft.com/office/drawing/2014/main" id="{F28A8F06-4369-461A-A8A8-C04E6A93EA7D}"/>
              </a:ext>
            </a:extLst>
          </p:cNvPr>
          <p:cNvSpPr txBox="1"/>
          <p:nvPr/>
        </p:nvSpPr>
        <p:spPr>
          <a:xfrm>
            <a:off x="478970" y="2133601"/>
            <a:ext cx="8244115" cy="553998"/>
          </a:xfrm>
          <a:prstGeom prst="rect">
            <a:avLst/>
          </a:prstGeom>
          <a:noFill/>
        </p:spPr>
        <p:txBody>
          <a:bodyPr wrap="square" rtlCol="0">
            <a:spAutoFit/>
          </a:bodyPr>
          <a:lstStyle/>
          <a:p>
            <a:r>
              <a:rPr lang="en-US" sz="3000" dirty="0"/>
              <a:t>Atheism</a:t>
            </a:r>
          </a:p>
        </p:txBody>
      </p:sp>
      <p:sp>
        <p:nvSpPr>
          <p:cNvPr id="7" name="TextBox 6">
            <a:extLst>
              <a:ext uri="{FF2B5EF4-FFF2-40B4-BE49-F238E27FC236}">
                <a16:creationId xmlns:a16="http://schemas.microsoft.com/office/drawing/2014/main" id="{CA2161E7-3ED8-4DFE-B490-BBC8C9A08868}"/>
              </a:ext>
            </a:extLst>
          </p:cNvPr>
          <p:cNvSpPr txBox="1"/>
          <p:nvPr/>
        </p:nvSpPr>
        <p:spPr>
          <a:xfrm>
            <a:off x="711199" y="2648859"/>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There is no toy maker</a:t>
            </a:r>
            <a:endParaRPr lang="en-US" sz="3000" dirty="0">
              <a:solidFill>
                <a:schemeClr val="bg1"/>
              </a:solidFill>
              <a:latin typeface="Luminari" panose="02000505000000020004" pitchFamily="2" charset="0"/>
            </a:endParaRPr>
          </a:p>
        </p:txBody>
      </p:sp>
      <p:sp>
        <p:nvSpPr>
          <p:cNvPr id="8" name="TextBox 7">
            <a:extLst>
              <a:ext uri="{FF2B5EF4-FFF2-40B4-BE49-F238E27FC236}">
                <a16:creationId xmlns:a16="http://schemas.microsoft.com/office/drawing/2014/main" id="{E36F212C-8A9B-49FA-A7A3-A2EA65F0D255}"/>
              </a:ext>
            </a:extLst>
          </p:cNvPr>
          <p:cNvSpPr txBox="1"/>
          <p:nvPr/>
        </p:nvSpPr>
        <p:spPr>
          <a:xfrm>
            <a:off x="478973" y="3178618"/>
            <a:ext cx="8244115" cy="553998"/>
          </a:xfrm>
          <a:prstGeom prst="rect">
            <a:avLst/>
          </a:prstGeom>
          <a:noFill/>
        </p:spPr>
        <p:txBody>
          <a:bodyPr wrap="square" rtlCol="0">
            <a:spAutoFit/>
          </a:bodyPr>
          <a:lstStyle/>
          <a:p>
            <a:r>
              <a:rPr lang="en-US" sz="3000" dirty="0"/>
              <a:t>Polytheism</a:t>
            </a:r>
          </a:p>
        </p:txBody>
      </p:sp>
      <p:sp>
        <p:nvSpPr>
          <p:cNvPr id="9" name="TextBox 8">
            <a:extLst>
              <a:ext uri="{FF2B5EF4-FFF2-40B4-BE49-F238E27FC236}">
                <a16:creationId xmlns:a16="http://schemas.microsoft.com/office/drawing/2014/main" id="{6BCB5A1B-9BDF-487F-8B5C-9879D9BEA6C0}"/>
              </a:ext>
            </a:extLst>
          </p:cNvPr>
          <p:cNvSpPr txBox="1"/>
          <p:nvPr/>
        </p:nvSpPr>
        <p:spPr>
          <a:xfrm>
            <a:off x="711202" y="3686619"/>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a:t>
            </a:r>
            <a:r>
              <a:rPr lang="en-US" sz="3000" dirty="0"/>
              <a:t>There are </a:t>
            </a:r>
            <a:r>
              <a:rPr lang="en-US" sz="3000" i="1" dirty="0"/>
              <a:t>many</a:t>
            </a:r>
            <a:r>
              <a:rPr lang="en-US" sz="3000" dirty="0"/>
              <a:t>  toy makers</a:t>
            </a:r>
            <a:endParaRPr lang="en-US" sz="3000" dirty="0">
              <a:solidFill>
                <a:schemeClr val="bg1"/>
              </a:solidFill>
              <a:latin typeface="Luminari" panose="02000505000000020004" pitchFamily="2" charset="0"/>
            </a:endParaRPr>
          </a:p>
        </p:txBody>
      </p:sp>
      <p:sp>
        <p:nvSpPr>
          <p:cNvPr id="10" name="TextBox 9">
            <a:extLst>
              <a:ext uri="{FF2B5EF4-FFF2-40B4-BE49-F238E27FC236}">
                <a16:creationId xmlns:a16="http://schemas.microsoft.com/office/drawing/2014/main" id="{1FAF1E78-BE37-49CF-8614-C67A750AC47F}"/>
              </a:ext>
            </a:extLst>
          </p:cNvPr>
          <p:cNvSpPr txBox="1"/>
          <p:nvPr/>
        </p:nvSpPr>
        <p:spPr>
          <a:xfrm>
            <a:off x="486229" y="4180105"/>
            <a:ext cx="8244115" cy="553998"/>
          </a:xfrm>
          <a:prstGeom prst="rect">
            <a:avLst/>
          </a:prstGeom>
          <a:noFill/>
        </p:spPr>
        <p:txBody>
          <a:bodyPr wrap="square" rtlCol="0">
            <a:spAutoFit/>
          </a:bodyPr>
          <a:lstStyle/>
          <a:p>
            <a:r>
              <a:rPr lang="en-US" sz="3000" dirty="0"/>
              <a:t>Evolutionism</a:t>
            </a:r>
          </a:p>
        </p:txBody>
      </p:sp>
      <p:sp>
        <p:nvSpPr>
          <p:cNvPr id="11" name="TextBox 10">
            <a:extLst>
              <a:ext uri="{FF2B5EF4-FFF2-40B4-BE49-F238E27FC236}">
                <a16:creationId xmlns:a16="http://schemas.microsoft.com/office/drawing/2014/main" id="{12C2F4EC-33A8-49B1-9D9A-330F7CECF87C}"/>
              </a:ext>
            </a:extLst>
          </p:cNvPr>
          <p:cNvSpPr txBox="1"/>
          <p:nvPr/>
        </p:nvSpPr>
        <p:spPr>
          <a:xfrm>
            <a:off x="718458" y="4695363"/>
            <a:ext cx="8040914"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a:solidFill>
                  <a:schemeClr val="bg1"/>
                </a:solidFill>
                <a:latin typeface="Luminari" panose="02000505000000020004" pitchFamily="2" charset="0"/>
              </a:rPr>
              <a:t> T</a:t>
            </a:r>
            <a:r>
              <a:rPr lang="en-US" sz="3000" dirty="0"/>
              <a:t>he toys made themselves</a:t>
            </a:r>
            <a:endParaRPr lang="en-US" sz="3000" dirty="0">
              <a:solidFill>
                <a:schemeClr val="bg1"/>
              </a:solidFill>
              <a:latin typeface="Luminari" panose="02000505000000020004" pitchFamily="2" charset="0"/>
            </a:endParaRPr>
          </a:p>
        </p:txBody>
      </p:sp>
      <p:sp>
        <p:nvSpPr>
          <p:cNvPr id="12" name="TextBox 11">
            <a:extLst>
              <a:ext uri="{FF2B5EF4-FFF2-40B4-BE49-F238E27FC236}">
                <a16:creationId xmlns:a16="http://schemas.microsoft.com/office/drawing/2014/main" id="{243A7A3F-34D6-4F85-9BE5-111C3BF26BBF}"/>
              </a:ext>
            </a:extLst>
          </p:cNvPr>
          <p:cNvSpPr txBox="1"/>
          <p:nvPr/>
        </p:nvSpPr>
        <p:spPr>
          <a:xfrm>
            <a:off x="3425373" y="319314"/>
            <a:ext cx="4753428" cy="584775"/>
          </a:xfrm>
          <a:prstGeom prst="rect">
            <a:avLst/>
          </a:prstGeom>
          <a:noFill/>
        </p:spPr>
        <p:txBody>
          <a:bodyPr wrap="square" rtlCol="0">
            <a:spAutoFit/>
          </a:bodyPr>
          <a:lstStyle/>
          <a:p>
            <a:pPr algn="ctr"/>
            <a:r>
              <a:rPr lang="en-US" sz="3200" dirty="0">
                <a:solidFill>
                  <a:schemeClr val="accent2">
                    <a:lumMod val="60000"/>
                    <a:lumOff val="40000"/>
                  </a:schemeClr>
                </a:solidFill>
                <a:latin typeface="Luminari" panose="02000505000000020004" pitchFamily="2" charset="0"/>
              </a:rPr>
              <a:t>The Theology of Toys</a:t>
            </a:r>
          </a:p>
        </p:txBody>
      </p:sp>
    </p:spTree>
    <p:extLst>
      <p:ext uri="{BB962C8B-B14F-4D97-AF65-F5344CB8AC3E}">
        <p14:creationId xmlns:p14="http://schemas.microsoft.com/office/powerpoint/2010/main" val="163063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0"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2000" fill="hold"/>
                                        <p:tgtEl>
                                          <p:spTgt spid="3"/>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6"/>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2000" fill="hold"/>
                                        <p:tgtEl>
                                          <p:spTgt spid="7"/>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3" presetClass="emph" presetSubtype="2" fill="hold" grpId="1" nodeType="withEffect">
                                  <p:stCondLst>
                                    <p:cond delay="0"/>
                                  </p:stCondLst>
                                  <p:childTnLst>
                                    <p:animClr clrSpc="rgb" dir="cw">
                                      <p:cBhvr override="childStyle">
                                        <p:cTn id="42" dur="2000" fill="hold"/>
                                        <p:tgtEl>
                                          <p:spTgt spid="8"/>
                                        </p:tgtEl>
                                        <p:attrNameLst>
                                          <p:attrName>style.color</p:attrName>
                                        </p:attrNameLst>
                                      </p:cBhvr>
                                      <p:to>
                                        <a:schemeClr val="accent2"/>
                                      </p:to>
                                    </p:animClr>
                                  </p:childTnLst>
                                </p:cTn>
                              </p:par>
                              <p:par>
                                <p:cTn id="43" presetID="3" presetClass="emph" presetSubtype="2" fill="hold" grpId="1" nodeType="withEffect">
                                  <p:stCondLst>
                                    <p:cond delay="0"/>
                                  </p:stCondLst>
                                  <p:childTnLst>
                                    <p:animClr clrSpc="rgb" dir="cw">
                                      <p:cBhvr override="childStyle">
                                        <p:cTn id="44" dur="2000" fill="hold"/>
                                        <p:tgtEl>
                                          <p:spTgt spid="9"/>
                                        </p:tgtEl>
                                        <p:attrNameLst>
                                          <p:attrName>style.color</p:attrName>
                                        </p:attrNameLst>
                                      </p:cBhvr>
                                      <p:to>
                                        <a:schemeClr val="accent2"/>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6" grpId="0"/>
      <p:bldP spid="6" grpId="1"/>
      <p:bldP spid="7" grpId="0"/>
      <p:bldP spid="7" grpId="1"/>
      <p:bldP spid="8" grpId="0"/>
      <p:bldP spid="8" grpId="1"/>
      <p:bldP spid="9" grpId="0"/>
      <p:bldP spid="9" grpId="1"/>
      <p:bldP spid="10" grpId="0"/>
      <p:bldP spid="11" grpId="0"/>
    </p:bldLst>
  </p:timing>
</p:sld>
</file>

<file path=ppt/theme/theme1.xml><?xml version="1.0" encoding="utf-8"?>
<a:theme xmlns:a="http://schemas.openxmlformats.org/drawingml/2006/main" name="Office Theme">
  <a:themeElements>
    <a:clrScheme name="Thessalonian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ssalonians">
      <a:majorFont>
        <a:latin typeface="Luminari"/>
        <a:ea typeface=""/>
        <a:cs typeface=""/>
      </a:majorFont>
      <a:minorFont>
        <a:latin typeface="Lumina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latin typeface="Luminari" panose="02000505000000020004" pitchFamily="2" charset="0"/>
          </a:defRPr>
        </a:defPPr>
      </a:lstStyle>
    </a:txDef>
  </a:objectDefaults>
  <a:extraClrSchemeLst/>
  <a:extLst>
    <a:ext uri="{05A4C25C-085E-4340-85A3-A5531E510DB2}">
      <thm15:themeFamily xmlns:thm15="http://schemas.microsoft.com/office/thememl/2012/main" name="Thessalonians.potx" id="{E0A30C10-B5CF-4F9F-82AA-37F1709DE415}" vid="{7C94C771-6220-4C8D-82AF-4EE7DCC3ECD9}"/>
    </a:ext>
  </a:extLst>
</a:theme>
</file>

<file path=docProps/app.xml><?xml version="1.0" encoding="utf-8"?>
<Properties xmlns="http://schemas.openxmlformats.org/officeDocument/2006/extended-properties" xmlns:vt="http://schemas.openxmlformats.org/officeDocument/2006/docPropsVTypes">
  <Template>Thessalonians</Template>
  <TotalTime>2491</TotalTime>
  <Words>827</Words>
  <Application>Microsoft Office PowerPoint</Application>
  <PresentationFormat>On-screen Show (4:3)</PresentationFormat>
  <Paragraphs>123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Luminari</vt:lpstr>
      <vt:lpstr>Times New Roman</vt:lpstr>
      <vt:lpstr>Poor Richard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6</cp:revision>
  <dcterms:created xsi:type="dcterms:W3CDTF">2017-11-30T17:53:00Z</dcterms:created>
  <dcterms:modified xsi:type="dcterms:W3CDTF">2017-12-03T00:22:28Z</dcterms:modified>
</cp:coreProperties>
</file>